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904" r:id="rId5"/>
    <p:sldMasterId id="2147483956" r:id="rId6"/>
  </p:sldMasterIdLst>
  <p:notesMasterIdLst>
    <p:notesMasterId r:id="rId80"/>
  </p:notesMasterIdLst>
  <p:handoutMasterIdLst>
    <p:handoutMasterId r:id="rId81"/>
  </p:handoutMasterIdLst>
  <p:sldIdLst>
    <p:sldId id="385" r:id="rId7"/>
    <p:sldId id="394" r:id="rId8"/>
    <p:sldId id="286" r:id="rId9"/>
    <p:sldId id="310" r:id="rId10"/>
    <p:sldId id="259" r:id="rId11"/>
    <p:sldId id="387" r:id="rId12"/>
    <p:sldId id="388" r:id="rId13"/>
    <p:sldId id="288" r:id="rId14"/>
    <p:sldId id="406" r:id="rId15"/>
    <p:sldId id="458" r:id="rId16"/>
    <p:sldId id="443" r:id="rId17"/>
    <p:sldId id="440" r:id="rId18"/>
    <p:sldId id="441" r:id="rId19"/>
    <p:sldId id="447" r:id="rId20"/>
    <p:sldId id="439" r:id="rId21"/>
    <p:sldId id="410" r:id="rId22"/>
    <p:sldId id="438" r:id="rId23"/>
    <p:sldId id="436" r:id="rId24"/>
    <p:sldId id="444" r:id="rId25"/>
    <p:sldId id="413" r:id="rId26"/>
    <p:sldId id="414" r:id="rId27"/>
    <p:sldId id="415" r:id="rId28"/>
    <p:sldId id="461" r:id="rId29"/>
    <p:sldId id="462" r:id="rId30"/>
    <p:sldId id="293" r:id="rId31"/>
    <p:sldId id="416" r:id="rId32"/>
    <p:sldId id="417" r:id="rId33"/>
    <p:sldId id="418" r:id="rId34"/>
    <p:sldId id="448" r:id="rId35"/>
    <p:sldId id="449" r:id="rId36"/>
    <p:sldId id="459" r:id="rId37"/>
    <p:sldId id="450" r:id="rId38"/>
    <p:sldId id="452" r:id="rId39"/>
    <p:sldId id="451" r:id="rId40"/>
    <p:sldId id="453" r:id="rId41"/>
    <p:sldId id="426" r:id="rId42"/>
    <p:sldId id="424" r:id="rId43"/>
    <p:sldId id="427" r:id="rId44"/>
    <p:sldId id="423" r:id="rId45"/>
    <p:sldId id="425" r:id="rId46"/>
    <p:sldId id="421" r:id="rId47"/>
    <p:sldId id="420" r:id="rId48"/>
    <p:sldId id="357" r:id="rId49"/>
    <p:sldId id="419" r:id="rId50"/>
    <p:sldId id="428" r:id="rId51"/>
    <p:sldId id="445" r:id="rId52"/>
    <p:sldId id="446" r:id="rId53"/>
    <p:sldId id="434" r:id="rId54"/>
    <p:sldId id="431" r:id="rId55"/>
    <p:sldId id="407" r:id="rId56"/>
    <p:sldId id="429" r:id="rId57"/>
    <p:sldId id="457" r:id="rId58"/>
    <p:sldId id="455" r:id="rId59"/>
    <p:sldId id="456" r:id="rId60"/>
    <p:sldId id="392" r:id="rId61"/>
    <p:sldId id="395" r:id="rId62"/>
    <p:sldId id="396" r:id="rId63"/>
    <p:sldId id="393" r:id="rId64"/>
    <p:sldId id="402" r:id="rId65"/>
    <p:sldId id="403" r:id="rId66"/>
    <p:sldId id="454" r:id="rId67"/>
    <p:sldId id="398" r:id="rId68"/>
    <p:sldId id="405" r:id="rId69"/>
    <p:sldId id="397" r:id="rId70"/>
    <p:sldId id="400" r:id="rId71"/>
    <p:sldId id="399" r:id="rId72"/>
    <p:sldId id="460" r:id="rId73"/>
    <p:sldId id="463" r:id="rId74"/>
    <p:sldId id="464" r:id="rId75"/>
    <p:sldId id="466" r:id="rId76"/>
    <p:sldId id="465" r:id="rId77"/>
    <p:sldId id="467" r:id="rId78"/>
    <p:sldId id="351" r:id="rId79"/>
  </p:sldIdLst>
  <p:sldSz cx="9144000" cy="5143500" type="screen16x9"/>
  <p:notesSz cx="6805613" cy="9944100"/>
  <p:embeddedFontLst>
    <p:embeddedFont>
      <p:font typeface="RR Pioneer Bold" panose="020B0604020202020204" charset="0"/>
      <p:bold r:id="rId82"/>
    </p:embeddedFont>
    <p:embeddedFont>
      <p:font typeface="Calibri" panose="020F0502020204030204" pitchFamily="34" charset="0"/>
      <p:regular r:id="rId83"/>
      <p:bold r:id="rId84"/>
      <p:italic r:id="rId85"/>
      <p:boldItalic r:id="rId86"/>
    </p:embeddedFont>
    <p:embeddedFont>
      <p:font typeface="RR Pioneer" panose="020B0604020202020204" charset="0"/>
      <p:regular r:id="rId87"/>
      <p:bold r:id="rId88"/>
      <p:italic r:id="rId89"/>
      <p:boldItalic r:id="rId90"/>
    </p:embeddedFont>
    <p:embeddedFont>
      <p:font typeface="RR Pioneer Light Condensed" panose="020B0604020202020204" charset="0"/>
      <p:regular r:id="rId91"/>
    </p:embeddedFont>
    <p:embeddedFont>
      <p:font typeface="RR Pioneer UltraLight Condensed" panose="020B0604020202020204" charset="0"/>
      <p:regular r:id="rId92"/>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What's New" id="{90F4D5CE-AA4F-4445-B49B-D7AA20DBE8BF}">
          <p14:sldIdLst>
            <p14:sldId id="385"/>
            <p14:sldId id="394"/>
            <p14:sldId id="286"/>
            <p14:sldId id="310"/>
            <p14:sldId id="259"/>
            <p14:sldId id="387"/>
            <p14:sldId id="388"/>
            <p14:sldId id="288"/>
            <p14:sldId id="406"/>
            <p14:sldId id="458"/>
            <p14:sldId id="443"/>
          </p14:sldIdLst>
        </p14:section>
        <p14:section name="FCA Admin" id="{C43E5593-8ED1-4330-8075-4A7D0F90815A}">
          <p14:sldIdLst>
            <p14:sldId id="440"/>
            <p14:sldId id="441"/>
            <p14:sldId id="447"/>
            <p14:sldId id="439"/>
            <p14:sldId id="410"/>
            <p14:sldId id="438"/>
            <p14:sldId id="436"/>
            <p14:sldId id="444"/>
            <p14:sldId id="413"/>
            <p14:sldId id="414"/>
            <p14:sldId id="415"/>
            <p14:sldId id="461"/>
            <p14:sldId id="462"/>
            <p14:sldId id="293"/>
            <p14:sldId id="416"/>
            <p14:sldId id="417"/>
            <p14:sldId id="418"/>
            <p14:sldId id="448"/>
            <p14:sldId id="449"/>
            <p14:sldId id="459"/>
            <p14:sldId id="450"/>
            <p14:sldId id="452"/>
            <p14:sldId id="451"/>
            <p14:sldId id="453"/>
          </p14:sldIdLst>
        </p14:section>
        <p14:section name="Findings" id="{0128E3E7-A000-4D79-9081-7A93E1FAB00E}">
          <p14:sldIdLst>
            <p14:sldId id="426"/>
            <p14:sldId id="424"/>
            <p14:sldId id="427"/>
            <p14:sldId id="423"/>
            <p14:sldId id="425"/>
            <p14:sldId id="421"/>
            <p14:sldId id="420"/>
            <p14:sldId id="357"/>
            <p14:sldId id="419"/>
          </p14:sldIdLst>
        </p14:section>
        <p14:section name="Actions" id="{BD27CF0F-3C39-4F09-A1BC-DCE0A8B39676}">
          <p14:sldIdLst>
            <p14:sldId id="428"/>
            <p14:sldId id="445"/>
            <p14:sldId id="446"/>
            <p14:sldId id="434"/>
            <p14:sldId id="431"/>
          </p14:sldIdLst>
        </p14:section>
        <p14:section name="Search &amp; Reporting" id="{E8F4A494-7502-4FDF-BCF0-A884B1721D63}">
          <p14:sldIdLst>
            <p14:sldId id="407"/>
            <p14:sldId id="429"/>
            <p14:sldId id="457"/>
            <p14:sldId id="455"/>
            <p14:sldId id="456"/>
            <p14:sldId id="392"/>
            <p14:sldId id="395"/>
            <p14:sldId id="396"/>
            <p14:sldId id="393"/>
            <p14:sldId id="402"/>
            <p14:sldId id="403"/>
            <p14:sldId id="454"/>
            <p14:sldId id="398"/>
            <p14:sldId id="405"/>
            <p14:sldId id="397"/>
            <p14:sldId id="400"/>
            <p14:sldId id="399"/>
            <p14:sldId id="460"/>
            <p14:sldId id="463"/>
            <p14:sldId id="464"/>
            <p14:sldId id="466"/>
            <p14:sldId id="465"/>
            <p14:sldId id="467"/>
            <p14:sldId id="351"/>
          </p14:sldIdLst>
        </p14:section>
      </p14:sectionLst>
    </p:ext>
    <p:ext uri="{EFAFB233-063F-42B5-8137-9DF3F51BA10A}">
      <p15:sldGuideLst xmlns:p15="http://schemas.microsoft.com/office/powerpoint/2012/main">
        <p15:guide id="1" pos="2449"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a Machin" initials="MM" lastIdx="15" clrIdx="0">
    <p:extLst>
      <p:ext uri="{19B8F6BF-5375-455C-9EA6-DF929625EA0E}">
        <p15:presenceInfo xmlns:p15="http://schemas.microsoft.com/office/powerpoint/2012/main" userId="S-1-5-21-4262781408-143029780-3762105106-16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588"/>
    <a:srgbClr val="4F97F8"/>
    <a:srgbClr val="ED4391"/>
    <a:srgbClr val="3B3A3A"/>
    <a:srgbClr val="EFEFF4"/>
    <a:srgbClr val="E6E6E6"/>
    <a:srgbClr val="C8C7CC"/>
    <a:srgbClr val="404040"/>
    <a:srgbClr val="52C0BE"/>
    <a:srgbClr val="8E40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71" autoAdjust="0"/>
    <p:restoredTop sz="95111" autoAdjust="0"/>
  </p:normalViewPr>
  <p:slideViewPr>
    <p:cSldViewPr snapToGrid="0">
      <p:cViewPr varScale="1">
        <p:scale>
          <a:sx n="166" d="100"/>
          <a:sy n="166" d="100"/>
        </p:scale>
        <p:origin x="437" y="96"/>
      </p:cViewPr>
      <p:guideLst>
        <p:guide pos="2449"/>
        <p:guide orient="horz" pos="1620"/>
      </p:guideLst>
    </p:cSldViewPr>
  </p:slideViewPr>
  <p:outlineViewPr>
    <p:cViewPr>
      <p:scale>
        <a:sx n="33" d="100"/>
        <a:sy n="33" d="100"/>
      </p:scale>
      <p:origin x="0" y="-28736"/>
    </p:cViewPr>
  </p:outlineViewPr>
  <p:notesTextViewPr>
    <p:cViewPr>
      <p:scale>
        <a:sx n="3" d="2"/>
        <a:sy n="3" d="2"/>
      </p:scale>
      <p:origin x="0" y="0"/>
    </p:cViewPr>
  </p:notesTextViewPr>
  <p:sorterViewPr>
    <p:cViewPr>
      <p:scale>
        <a:sx n="100" d="100"/>
        <a:sy n="100" d="100"/>
      </p:scale>
      <p:origin x="0" y="-4512"/>
    </p:cViewPr>
  </p:sorterViewPr>
  <p:notesViewPr>
    <p:cSldViewPr snapToGrid="0" showGuides="1">
      <p:cViewPr varScale="1">
        <p:scale>
          <a:sx n="76" d="100"/>
          <a:sy n="76" d="100"/>
        </p:scale>
        <p:origin x="2754" y="33"/>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font" Target="fonts/font3.fntdata"/><Relationship Id="rId89" Type="http://schemas.openxmlformats.org/officeDocument/2006/relationships/font" Target="fonts/font8.fntdata"/><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1.xml"/><Relationship Id="rId90" Type="http://schemas.openxmlformats.org/officeDocument/2006/relationships/font" Target="fonts/font9.fntdata"/><Relationship Id="rId95" Type="http://schemas.openxmlformats.org/officeDocument/2006/relationships/viewProps" Target="viewProp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notesMaster" Target="notesMasters/notesMaster1.xml"/><Relationship Id="rId85"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font" Target="fonts/font2.fntdata"/><Relationship Id="rId88" Type="http://schemas.openxmlformats.org/officeDocument/2006/relationships/font" Target="fonts/font7.fntdata"/><Relationship Id="rId91" Type="http://schemas.openxmlformats.org/officeDocument/2006/relationships/font" Target="fonts/font10.fntdata"/><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handoutMaster" Target="handoutMasters/handoutMaster1.xml"/><Relationship Id="rId86" Type="http://schemas.openxmlformats.org/officeDocument/2006/relationships/font" Target="fonts/font5.fntdata"/><Relationship Id="rId94" Type="http://schemas.openxmlformats.org/officeDocument/2006/relationships/presProps" Target="presProps.xml"/><Relationship Id="rId10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font" Target="fonts/font11.fntdata"/><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font" Target="fonts/font6.fntdata"/><Relationship Id="rId61" Type="http://schemas.openxmlformats.org/officeDocument/2006/relationships/slide" Target="slides/slide55.xml"/><Relationship Id="rId82" Type="http://schemas.openxmlformats.org/officeDocument/2006/relationships/font" Target="fonts/font1.fntdata"/><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6A4DDC-CE1D-4280-AEB3-5E16AF7EC0D0}" type="doc">
      <dgm:prSet loTypeId="urn:microsoft.com/office/officeart/2005/8/layout/process3" loCatId="process" qsTypeId="urn:microsoft.com/office/officeart/2005/8/quickstyle/simple1" qsCatId="simple" csTypeId="urn:microsoft.com/office/officeart/2005/8/colors/accent1_2" csCatId="accent1" phldr="1"/>
      <dgm:spPr/>
    </dgm:pt>
    <dgm:pt modelId="{8A7840C3-6DF9-424A-99FA-7D61B35031EB}">
      <dgm:prSet phldrT="[Text]"/>
      <dgm:spPr>
        <a:solidFill>
          <a:schemeClr val="accent2"/>
        </a:solidFill>
      </dgm:spPr>
      <dgm:t>
        <a:bodyPr/>
        <a:lstStyle/>
        <a:p>
          <a:r>
            <a:rPr lang="en-NZ" b="1" dirty="0" smtClean="0"/>
            <a:t>Draft</a:t>
          </a:r>
          <a:endParaRPr lang="en-NZ" b="1" dirty="0"/>
        </a:p>
      </dgm:t>
    </dgm:pt>
    <dgm:pt modelId="{570E62B6-8226-402B-A0C1-84C310B4D58B}" type="parTrans" cxnId="{38F5D3DA-E5A1-41F6-9A5A-9AC4C4601654}">
      <dgm:prSet/>
      <dgm:spPr/>
      <dgm:t>
        <a:bodyPr/>
        <a:lstStyle/>
        <a:p>
          <a:endParaRPr lang="en-NZ"/>
        </a:p>
      </dgm:t>
    </dgm:pt>
    <dgm:pt modelId="{8928BE95-091F-40F4-8AD9-50BF8BAA3217}" type="sibTrans" cxnId="{38F5D3DA-E5A1-41F6-9A5A-9AC4C4601654}">
      <dgm:prSet/>
      <dgm:spPr>
        <a:solidFill>
          <a:schemeClr val="accent2"/>
        </a:solidFill>
      </dgm:spPr>
      <dgm:t>
        <a:bodyPr/>
        <a:lstStyle/>
        <a:p>
          <a:endParaRPr lang="en-NZ"/>
        </a:p>
      </dgm:t>
    </dgm:pt>
    <dgm:pt modelId="{F98B37A6-3148-491D-824E-C0C4EE483B50}">
      <dgm:prSet phldrT="[Text]"/>
      <dgm:spPr>
        <a:solidFill>
          <a:schemeClr val="accent3"/>
        </a:solidFill>
      </dgm:spPr>
      <dgm:t>
        <a:bodyPr/>
        <a:lstStyle/>
        <a:p>
          <a:r>
            <a:rPr lang="en-NZ" b="1" dirty="0" smtClean="0"/>
            <a:t>Open</a:t>
          </a:r>
          <a:endParaRPr lang="en-NZ" b="1" dirty="0"/>
        </a:p>
      </dgm:t>
    </dgm:pt>
    <dgm:pt modelId="{2CD4521A-C949-457E-A477-A82162041A2E}" type="parTrans" cxnId="{1E695303-B55B-4DB6-8384-1FEB1504DBB6}">
      <dgm:prSet/>
      <dgm:spPr/>
      <dgm:t>
        <a:bodyPr/>
        <a:lstStyle/>
        <a:p>
          <a:endParaRPr lang="en-NZ"/>
        </a:p>
      </dgm:t>
    </dgm:pt>
    <dgm:pt modelId="{C69539F2-9473-4A11-BFBE-8F9F91099832}" type="sibTrans" cxnId="{1E695303-B55B-4DB6-8384-1FEB1504DBB6}">
      <dgm:prSet/>
      <dgm:spPr>
        <a:solidFill>
          <a:schemeClr val="accent3"/>
        </a:solidFill>
      </dgm:spPr>
      <dgm:t>
        <a:bodyPr/>
        <a:lstStyle/>
        <a:p>
          <a:endParaRPr lang="en-NZ"/>
        </a:p>
      </dgm:t>
    </dgm:pt>
    <dgm:pt modelId="{2D8B4BD7-10FE-4E5C-B2AA-06C9D9316153}">
      <dgm:prSet phldrT="[Text]"/>
      <dgm:spPr>
        <a:solidFill>
          <a:schemeClr val="accent5"/>
        </a:solidFill>
      </dgm:spPr>
      <dgm:t>
        <a:bodyPr/>
        <a:lstStyle/>
        <a:p>
          <a:r>
            <a:rPr lang="en-NZ" b="1" dirty="0" smtClean="0"/>
            <a:t>Closed</a:t>
          </a:r>
          <a:endParaRPr lang="en-NZ" b="1" dirty="0"/>
        </a:p>
      </dgm:t>
    </dgm:pt>
    <dgm:pt modelId="{09036A39-A271-45B5-8FA0-6D9C6B42A6A7}" type="parTrans" cxnId="{FC053DEB-1D6F-41BD-B6BA-321C4D8DEE76}">
      <dgm:prSet/>
      <dgm:spPr/>
      <dgm:t>
        <a:bodyPr/>
        <a:lstStyle/>
        <a:p>
          <a:endParaRPr lang="en-NZ"/>
        </a:p>
      </dgm:t>
    </dgm:pt>
    <dgm:pt modelId="{917B35F5-FC50-4C6F-817F-EF8ACDE07ACF}" type="sibTrans" cxnId="{FC053DEB-1D6F-41BD-B6BA-321C4D8DEE76}">
      <dgm:prSet/>
      <dgm:spPr/>
      <dgm:t>
        <a:bodyPr/>
        <a:lstStyle/>
        <a:p>
          <a:endParaRPr lang="en-NZ"/>
        </a:p>
      </dgm:t>
    </dgm:pt>
    <dgm:pt modelId="{452D12A5-9FAF-428B-8186-2F5FC04DE335}">
      <dgm:prSet phldrT="[Text]"/>
      <dgm:spPr>
        <a:ln>
          <a:solidFill>
            <a:schemeClr val="accent2"/>
          </a:solidFill>
        </a:ln>
      </dgm:spPr>
      <dgm:t>
        <a:bodyPr/>
        <a:lstStyle/>
        <a:p>
          <a:r>
            <a:rPr lang="en-NZ" smtClean="0"/>
            <a:t>Creating the </a:t>
          </a:r>
          <a:r>
            <a:rPr lang="en-NZ" dirty="0" smtClean="0"/>
            <a:t>Finding</a:t>
          </a:r>
          <a:endParaRPr lang="en-NZ" dirty="0"/>
        </a:p>
      </dgm:t>
    </dgm:pt>
    <dgm:pt modelId="{293AFAB9-921D-4F67-8DBF-94B5BEF740EB}" type="parTrans" cxnId="{6B8D6FD9-8802-407A-934A-D04E305F085B}">
      <dgm:prSet/>
      <dgm:spPr/>
      <dgm:t>
        <a:bodyPr/>
        <a:lstStyle/>
        <a:p>
          <a:endParaRPr lang="en-NZ"/>
        </a:p>
      </dgm:t>
    </dgm:pt>
    <dgm:pt modelId="{61DB82CA-EE79-4669-A8F8-1D8F832C0D6A}" type="sibTrans" cxnId="{6B8D6FD9-8802-407A-934A-D04E305F085B}">
      <dgm:prSet/>
      <dgm:spPr/>
      <dgm:t>
        <a:bodyPr/>
        <a:lstStyle/>
        <a:p>
          <a:endParaRPr lang="en-NZ"/>
        </a:p>
      </dgm:t>
    </dgm:pt>
    <dgm:pt modelId="{69AA537B-BE08-4A98-887A-A8C8FF9A7E0C}">
      <dgm:prSet phldrT="[Text]"/>
      <dgm:spPr>
        <a:ln>
          <a:solidFill>
            <a:schemeClr val="accent3"/>
          </a:solidFill>
        </a:ln>
      </dgm:spPr>
      <dgm:t>
        <a:bodyPr/>
        <a:lstStyle/>
        <a:p>
          <a:r>
            <a:rPr lang="en-NZ" smtClean="0"/>
            <a:t>Recording </a:t>
          </a:r>
          <a:r>
            <a:rPr lang="en-NZ" dirty="0" smtClean="0"/>
            <a:t>any further comment and a reason for closure</a:t>
          </a:r>
          <a:endParaRPr lang="en-NZ" dirty="0"/>
        </a:p>
      </dgm:t>
    </dgm:pt>
    <dgm:pt modelId="{8B545FD7-5521-44AC-AD3C-D12DB785923B}" type="parTrans" cxnId="{6384B8F3-69F0-48FD-9727-690D050EEEC3}">
      <dgm:prSet/>
      <dgm:spPr/>
      <dgm:t>
        <a:bodyPr/>
        <a:lstStyle/>
        <a:p>
          <a:endParaRPr lang="en-NZ"/>
        </a:p>
      </dgm:t>
    </dgm:pt>
    <dgm:pt modelId="{3B199565-5F4B-4A7D-BCCB-D2C6D90B32BA}" type="sibTrans" cxnId="{6384B8F3-69F0-48FD-9727-690D050EEEC3}">
      <dgm:prSet/>
      <dgm:spPr/>
      <dgm:t>
        <a:bodyPr/>
        <a:lstStyle/>
        <a:p>
          <a:endParaRPr lang="en-NZ"/>
        </a:p>
      </dgm:t>
    </dgm:pt>
    <dgm:pt modelId="{3150603E-F330-40F4-9679-E494EBAEBB37}">
      <dgm:prSet phldrT="[Text]"/>
      <dgm:spPr>
        <a:ln>
          <a:solidFill>
            <a:schemeClr val="accent5"/>
          </a:solidFill>
        </a:ln>
      </dgm:spPr>
      <dgm:t>
        <a:bodyPr/>
        <a:lstStyle/>
        <a:p>
          <a:r>
            <a:rPr lang="en-NZ" dirty="0" smtClean="0"/>
            <a:t>No further work required on the Finding</a:t>
          </a:r>
          <a:endParaRPr lang="en-NZ" dirty="0"/>
        </a:p>
      </dgm:t>
    </dgm:pt>
    <dgm:pt modelId="{F34314B8-2D99-4B5E-8BD7-3DBE8D4A620D}" type="parTrans" cxnId="{59475F58-11AD-4C57-BB6D-7AB8BADEDBD3}">
      <dgm:prSet/>
      <dgm:spPr/>
      <dgm:t>
        <a:bodyPr/>
        <a:lstStyle/>
        <a:p>
          <a:endParaRPr lang="en-NZ"/>
        </a:p>
      </dgm:t>
    </dgm:pt>
    <dgm:pt modelId="{C93FC559-C9B0-4885-B8BD-B29B52817E89}" type="sibTrans" cxnId="{59475F58-11AD-4C57-BB6D-7AB8BADEDBD3}">
      <dgm:prSet/>
      <dgm:spPr/>
      <dgm:t>
        <a:bodyPr/>
        <a:lstStyle/>
        <a:p>
          <a:endParaRPr lang="en-NZ"/>
        </a:p>
      </dgm:t>
    </dgm:pt>
    <dgm:pt modelId="{3884BEA8-39B7-49E2-8ED9-86D7E2168125}" type="pres">
      <dgm:prSet presAssocID="{236A4DDC-CE1D-4280-AEB3-5E16AF7EC0D0}" presName="linearFlow" presStyleCnt="0">
        <dgm:presLayoutVars>
          <dgm:dir/>
          <dgm:animLvl val="lvl"/>
          <dgm:resizeHandles val="exact"/>
        </dgm:presLayoutVars>
      </dgm:prSet>
      <dgm:spPr/>
    </dgm:pt>
    <dgm:pt modelId="{FDD0FF36-C9FF-4A2E-8FA3-BB1F4A8B8568}" type="pres">
      <dgm:prSet presAssocID="{8A7840C3-6DF9-424A-99FA-7D61B35031EB}" presName="composite" presStyleCnt="0"/>
      <dgm:spPr/>
    </dgm:pt>
    <dgm:pt modelId="{78B3A660-C9B4-4623-92A6-9BCCC8F51FCA}" type="pres">
      <dgm:prSet presAssocID="{8A7840C3-6DF9-424A-99FA-7D61B35031EB}" presName="parTx" presStyleLbl="node1" presStyleIdx="0" presStyleCnt="3">
        <dgm:presLayoutVars>
          <dgm:chMax val="0"/>
          <dgm:chPref val="0"/>
          <dgm:bulletEnabled val="1"/>
        </dgm:presLayoutVars>
      </dgm:prSet>
      <dgm:spPr/>
      <dgm:t>
        <a:bodyPr/>
        <a:lstStyle/>
        <a:p>
          <a:endParaRPr lang="en-NZ"/>
        </a:p>
      </dgm:t>
    </dgm:pt>
    <dgm:pt modelId="{518A9CF2-8A1E-40A5-BBB8-28598C800869}" type="pres">
      <dgm:prSet presAssocID="{8A7840C3-6DF9-424A-99FA-7D61B35031EB}" presName="parSh" presStyleLbl="node1" presStyleIdx="0" presStyleCnt="3"/>
      <dgm:spPr/>
      <dgm:t>
        <a:bodyPr/>
        <a:lstStyle/>
        <a:p>
          <a:endParaRPr lang="en-NZ"/>
        </a:p>
      </dgm:t>
    </dgm:pt>
    <dgm:pt modelId="{62551F80-334D-4F21-8DF2-2C0230AEE3E7}" type="pres">
      <dgm:prSet presAssocID="{8A7840C3-6DF9-424A-99FA-7D61B35031EB}" presName="desTx" presStyleLbl="fgAcc1" presStyleIdx="0" presStyleCnt="3">
        <dgm:presLayoutVars>
          <dgm:bulletEnabled val="1"/>
        </dgm:presLayoutVars>
      </dgm:prSet>
      <dgm:spPr/>
      <dgm:t>
        <a:bodyPr/>
        <a:lstStyle/>
        <a:p>
          <a:endParaRPr lang="en-NZ"/>
        </a:p>
      </dgm:t>
    </dgm:pt>
    <dgm:pt modelId="{31E78316-34AE-4623-AF78-FDD2EF4851F8}" type="pres">
      <dgm:prSet presAssocID="{8928BE95-091F-40F4-8AD9-50BF8BAA3217}" presName="sibTrans" presStyleLbl="sibTrans2D1" presStyleIdx="0" presStyleCnt="2"/>
      <dgm:spPr/>
      <dgm:t>
        <a:bodyPr/>
        <a:lstStyle/>
        <a:p>
          <a:endParaRPr lang="en-NZ"/>
        </a:p>
      </dgm:t>
    </dgm:pt>
    <dgm:pt modelId="{9B768CCE-17DF-4371-A01B-47785553500D}" type="pres">
      <dgm:prSet presAssocID="{8928BE95-091F-40F4-8AD9-50BF8BAA3217}" presName="connTx" presStyleLbl="sibTrans2D1" presStyleIdx="0" presStyleCnt="2"/>
      <dgm:spPr/>
      <dgm:t>
        <a:bodyPr/>
        <a:lstStyle/>
        <a:p>
          <a:endParaRPr lang="en-NZ"/>
        </a:p>
      </dgm:t>
    </dgm:pt>
    <dgm:pt modelId="{8096F361-58EC-4577-8B99-46C6C3B444CD}" type="pres">
      <dgm:prSet presAssocID="{F98B37A6-3148-491D-824E-C0C4EE483B50}" presName="composite" presStyleCnt="0"/>
      <dgm:spPr/>
    </dgm:pt>
    <dgm:pt modelId="{DB72A9BD-618C-42A5-9FD7-A4C0267E6072}" type="pres">
      <dgm:prSet presAssocID="{F98B37A6-3148-491D-824E-C0C4EE483B50}" presName="parTx" presStyleLbl="node1" presStyleIdx="0" presStyleCnt="3">
        <dgm:presLayoutVars>
          <dgm:chMax val="0"/>
          <dgm:chPref val="0"/>
          <dgm:bulletEnabled val="1"/>
        </dgm:presLayoutVars>
      </dgm:prSet>
      <dgm:spPr/>
      <dgm:t>
        <a:bodyPr/>
        <a:lstStyle/>
        <a:p>
          <a:endParaRPr lang="en-NZ"/>
        </a:p>
      </dgm:t>
    </dgm:pt>
    <dgm:pt modelId="{0798B185-608D-4818-BBC4-8FC7B5A7EA1C}" type="pres">
      <dgm:prSet presAssocID="{F98B37A6-3148-491D-824E-C0C4EE483B50}" presName="parSh" presStyleLbl="node1" presStyleIdx="1" presStyleCnt="3"/>
      <dgm:spPr/>
      <dgm:t>
        <a:bodyPr/>
        <a:lstStyle/>
        <a:p>
          <a:endParaRPr lang="en-NZ"/>
        </a:p>
      </dgm:t>
    </dgm:pt>
    <dgm:pt modelId="{932A056C-5988-41CC-BCDF-F1FF447841D6}" type="pres">
      <dgm:prSet presAssocID="{F98B37A6-3148-491D-824E-C0C4EE483B50}" presName="desTx" presStyleLbl="fgAcc1" presStyleIdx="1" presStyleCnt="3">
        <dgm:presLayoutVars>
          <dgm:bulletEnabled val="1"/>
        </dgm:presLayoutVars>
      </dgm:prSet>
      <dgm:spPr/>
      <dgm:t>
        <a:bodyPr/>
        <a:lstStyle/>
        <a:p>
          <a:endParaRPr lang="en-NZ"/>
        </a:p>
      </dgm:t>
    </dgm:pt>
    <dgm:pt modelId="{89F08023-6F73-4FB0-9BA1-E8A10379D69F}" type="pres">
      <dgm:prSet presAssocID="{C69539F2-9473-4A11-BFBE-8F9F91099832}" presName="sibTrans" presStyleLbl="sibTrans2D1" presStyleIdx="1" presStyleCnt="2"/>
      <dgm:spPr/>
      <dgm:t>
        <a:bodyPr/>
        <a:lstStyle/>
        <a:p>
          <a:endParaRPr lang="en-NZ"/>
        </a:p>
      </dgm:t>
    </dgm:pt>
    <dgm:pt modelId="{92E6C634-786D-47E2-A44F-941E2725F812}" type="pres">
      <dgm:prSet presAssocID="{C69539F2-9473-4A11-BFBE-8F9F91099832}" presName="connTx" presStyleLbl="sibTrans2D1" presStyleIdx="1" presStyleCnt="2"/>
      <dgm:spPr/>
      <dgm:t>
        <a:bodyPr/>
        <a:lstStyle/>
        <a:p>
          <a:endParaRPr lang="en-NZ"/>
        </a:p>
      </dgm:t>
    </dgm:pt>
    <dgm:pt modelId="{90C53D24-2981-472F-8D44-F2FBE4203FCD}" type="pres">
      <dgm:prSet presAssocID="{2D8B4BD7-10FE-4E5C-B2AA-06C9D9316153}" presName="composite" presStyleCnt="0"/>
      <dgm:spPr/>
    </dgm:pt>
    <dgm:pt modelId="{4A4B317D-E481-4D67-B821-3F46A922F290}" type="pres">
      <dgm:prSet presAssocID="{2D8B4BD7-10FE-4E5C-B2AA-06C9D9316153}" presName="parTx" presStyleLbl="node1" presStyleIdx="1" presStyleCnt="3">
        <dgm:presLayoutVars>
          <dgm:chMax val="0"/>
          <dgm:chPref val="0"/>
          <dgm:bulletEnabled val="1"/>
        </dgm:presLayoutVars>
      </dgm:prSet>
      <dgm:spPr/>
      <dgm:t>
        <a:bodyPr/>
        <a:lstStyle/>
        <a:p>
          <a:endParaRPr lang="en-NZ"/>
        </a:p>
      </dgm:t>
    </dgm:pt>
    <dgm:pt modelId="{7D5F348B-4954-49CA-B2E9-5511251CF096}" type="pres">
      <dgm:prSet presAssocID="{2D8B4BD7-10FE-4E5C-B2AA-06C9D9316153}" presName="parSh" presStyleLbl="node1" presStyleIdx="2" presStyleCnt="3"/>
      <dgm:spPr/>
      <dgm:t>
        <a:bodyPr/>
        <a:lstStyle/>
        <a:p>
          <a:endParaRPr lang="en-NZ"/>
        </a:p>
      </dgm:t>
    </dgm:pt>
    <dgm:pt modelId="{2A937EED-5338-4FAA-9853-31D6BB0CC651}" type="pres">
      <dgm:prSet presAssocID="{2D8B4BD7-10FE-4E5C-B2AA-06C9D9316153}" presName="desTx" presStyleLbl="fgAcc1" presStyleIdx="2" presStyleCnt="3">
        <dgm:presLayoutVars>
          <dgm:bulletEnabled val="1"/>
        </dgm:presLayoutVars>
      </dgm:prSet>
      <dgm:spPr/>
      <dgm:t>
        <a:bodyPr/>
        <a:lstStyle/>
        <a:p>
          <a:endParaRPr lang="en-NZ"/>
        </a:p>
      </dgm:t>
    </dgm:pt>
  </dgm:ptLst>
  <dgm:cxnLst>
    <dgm:cxn modelId="{F5005E83-D494-4C83-9FB8-E927F61674F0}" type="presOf" srcId="{8A7840C3-6DF9-424A-99FA-7D61B35031EB}" destId="{518A9CF2-8A1E-40A5-BBB8-28598C800869}" srcOrd="1" destOrd="0" presId="urn:microsoft.com/office/officeart/2005/8/layout/process3"/>
    <dgm:cxn modelId="{6B8D6FD9-8802-407A-934A-D04E305F085B}" srcId="{8A7840C3-6DF9-424A-99FA-7D61B35031EB}" destId="{452D12A5-9FAF-428B-8186-2F5FC04DE335}" srcOrd="0" destOrd="0" parTransId="{293AFAB9-921D-4F67-8DBF-94B5BEF740EB}" sibTransId="{61DB82CA-EE79-4669-A8F8-1D8F832C0D6A}"/>
    <dgm:cxn modelId="{5756D80E-5363-4BFF-9FB9-06140085EDC7}" type="presOf" srcId="{236A4DDC-CE1D-4280-AEB3-5E16AF7EC0D0}" destId="{3884BEA8-39B7-49E2-8ED9-86D7E2168125}" srcOrd="0" destOrd="0" presId="urn:microsoft.com/office/officeart/2005/8/layout/process3"/>
    <dgm:cxn modelId="{66295435-1AD8-4007-8DAF-1722F49D44F2}" type="presOf" srcId="{2D8B4BD7-10FE-4E5C-B2AA-06C9D9316153}" destId="{4A4B317D-E481-4D67-B821-3F46A922F290}" srcOrd="0" destOrd="0" presId="urn:microsoft.com/office/officeart/2005/8/layout/process3"/>
    <dgm:cxn modelId="{FC053DEB-1D6F-41BD-B6BA-321C4D8DEE76}" srcId="{236A4DDC-CE1D-4280-AEB3-5E16AF7EC0D0}" destId="{2D8B4BD7-10FE-4E5C-B2AA-06C9D9316153}" srcOrd="2" destOrd="0" parTransId="{09036A39-A271-45B5-8FA0-6D9C6B42A6A7}" sibTransId="{917B35F5-FC50-4C6F-817F-EF8ACDE07ACF}"/>
    <dgm:cxn modelId="{E3A5C943-9717-4C3B-A00E-17E985520A80}" type="presOf" srcId="{8928BE95-091F-40F4-8AD9-50BF8BAA3217}" destId="{31E78316-34AE-4623-AF78-FDD2EF4851F8}" srcOrd="0" destOrd="0" presId="urn:microsoft.com/office/officeart/2005/8/layout/process3"/>
    <dgm:cxn modelId="{1E695303-B55B-4DB6-8384-1FEB1504DBB6}" srcId="{236A4DDC-CE1D-4280-AEB3-5E16AF7EC0D0}" destId="{F98B37A6-3148-491D-824E-C0C4EE483B50}" srcOrd="1" destOrd="0" parTransId="{2CD4521A-C949-457E-A477-A82162041A2E}" sibTransId="{C69539F2-9473-4A11-BFBE-8F9F91099832}"/>
    <dgm:cxn modelId="{43B0BE39-941E-41D7-9060-4ABB334C1B03}" type="presOf" srcId="{2D8B4BD7-10FE-4E5C-B2AA-06C9D9316153}" destId="{7D5F348B-4954-49CA-B2E9-5511251CF096}" srcOrd="1" destOrd="0" presId="urn:microsoft.com/office/officeart/2005/8/layout/process3"/>
    <dgm:cxn modelId="{60595FC0-65F5-4669-BE92-E2306CC224DB}" type="presOf" srcId="{69AA537B-BE08-4A98-887A-A8C8FF9A7E0C}" destId="{932A056C-5988-41CC-BCDF-F1FF447841D6}" srcOrd="0" destOrd="0" presId="urn:microsoft.com/office/officeart/2005/8/layout/process3"/>
    <dgm:cxn modelId="{38F5D3DA-E5A1-41F6-9A5A-9AC4C4601654}" srcId="{236A4DDC-CE1D-4280-AEB3-5E16AF7EC0D0}" destId="{8A7840C3-6DF9-424A-99FA-7D61B35031EB}" srcOrd="0" destOrd="0" parTransId="{570E62B6-8226-402B-A0C1-84C310B4D58B}" sibTransId="{8928BE95-091F-40F4-8AD9-50BF8BAA3217}"/>
    <dgm:cxn modelId="{59475F58-11AD-4C57-BB6D-7AB8BADEDBD3}" srcId="{2D8B4BD7-10FE-4E5C-B2AA-06C9D9316153}" destId="{3150603E-F330-40F4-9679-E494EBAEBB37}" srcOrd="0" destOrd="0" parTransId="{F34314B8-2D99-4B5E-8BD7-3DBE8D4A620D}" sibTransId="{C93FC559-C9B0-4885-B8BD-B29B52817E89}"/>
    <dgm:cxn modelId="{935135D5-B457-4B4B-918C-E3245B5B7B28}" type="presOf" srcId="{8928BE95-091F-40F4-8AD9-50BF8BAA3217}" destId="{9B768CCE-17DF-4371-A01B-47785553500D}" srcOrd="1" destOrd="0" presId="urn:microsoft.com/office/officeart/2005/8/layout/process3"/>
    <dgm:cxn modelId="{E25E2243-7508-44DC-A6A0-4DD097D37772}" type="presOf" srcId="{3150603E-F330-40F4-9679-E494EBAEBB37}" destId="{2A937EED-5338-4FAA-9853-31D6BB0CC651}" srcOrd="0" destOrd="0" presId="urn:microsoft.com/office/officeart/2005/8/layout/process3"/>
    <dgm:cxn modelId="{84E48408-B03A-47D1-AC70-90FB6327239C}" type="presOf" srcId="{C69539F2-9473-4A11-BFBE-8F9F91099832}" destId="{89F08023-6F73-4FB0-9BA1-E8A10379D69F}" srcOrd="0" destOrd="0" presId="urn:microsoft.com/office/officeart/2005/8/layout/process3"/>
    <dgm:cxn modelId="{131C401B-1AED-4412-9380-E954819CB965}" type="presOf" srcId="{F98B37A6-3148-491D-824E-C0C4EE483B50}" destId="{DB72A9BD-618C-42A5-9FD7-A4C0267E6072}" srcOrd="0" destOrd="0" presId="urn:microsoft.com/office/officeart/2005/8/layout/process3"/>
    <dgm:cxn modelId="{B7570B8A-F60A-4C04-9464-F17699BCF9CD}" type="presOf" srcId="{8A7840C3-6DF9-424A-99FA-7D61B35031EB}" destId="{78B3A660-C9B4-4623-92A6-9BCCC8F51FCA}" srcOrd="0" destOrd="0" presId="urn:microsoft.com/office/officeart/2005/8/layout/process3"/>
    <dgm:cxn modelId="{7BF446B6-45BC-49F3-84DF-F701F1752E83}" type="presOf" srcId="{452D12A5-9FAF-428B-8186-2F5FC04DE335}" destId="{62551F80-334D-4F21-8DF2-2C0230AEE3E7}" srcOrd="0" destOrd="0" presId="urn:microsoft.com/office/officeart/2005/8/layout/process3"/>
    <dgm:cxn modelId="{84AA35DE-5652-4D15-9725-977930F0C3AF}" type="presOf" srcId="{F98B37A6-3148-491D-824E-C0C4EE483B50}" destId="{0798B185-608D-4818-BBC4-8FC7B5A7EA1C}" srcOrd="1" destOrd="0" presId="urn:microsoft.com/office/officeart/2005/8/layout/process3"/>
    <dgm:cxn modelId="{A1124BCB-3C21-47F6-8722-41C83DE7405E}" type="presOf" srcId="{C69539F2-9473-4A11-BFBE-8F9F91099832}" destId="{92E6C634-786D-47E2-A44F-941E2725F812}" srcOrd="1" destOrd="0" presId="urn:microsoft.com/office/officeart/2005/8/layout/process3"/>
    <dgm:cxn modelId="{6384B8F3-69F0-48FD-9727-690D050EEEC3}" srcId="{F98B37A6-3148-491D-824E-C0C4EE483B50}" destId="{69AA537B-BE08-4A98-887A-A8C8FF9A7E0C}" srcOrd="0" destOrd="0" parTransId="{8B545FD7-5521-44AC-AD3C-D12DB785923B}" sibTransId="{3B199565-5F4B-4A7D-BCCB-D2C6D90B32BA}"/>
    <dgm:cxn modelId="{DFFC97F6-4EEB-47A6-B6B9-BF0AC4FE21F0}" type="presParOf" srcId="{3884BEA8-39B7-49E2-8ED9-86D7E2168125}" destId="{FDD0FF36-C9FF-4A2E-8FA3-BB1F4A8B8568}" srcOrd="0" destOrd="0" presId="urn:microsoft.com/office/officeart/2005/8/layout/process3"/>
    <dgm:cxn modelId="{377931B3-0D98-4BDC-A46C-EAAE831E597E}" type="presParOf" srcId="{FDD0FF36-C9FF-4A2E-8FA3-BB1F4A8B8568}" destId="{78B3A660-C9B4-4623-92A6-9BCCC8F51FCA}" srcOrd="0" destOrd="0" presId="urn:microsoft.com/office/officeart/2005/8/layout/process3"/>
    <dgm:cxn modelId="{35C4CC2E-3F43-4615-A188-EBEEDC179B88}" type="presParOf" srcId="{FDD0FF36-C9FF-4A2E-8FA3-BB1F4A8B8568}" destId="{518A9CF2-8A1E-40A5-BBB8-28598C800869}" srcOrd="1" destOrd="0" presId="urn:microsoft.com/office/officeart/2005/8/layout/process3"/>
    <dgm:cxn modelId="{A38AADA8-69B7-404E-9ACA-A89DFE194ED0}" type="presParOf" srcId="{FDD0FF36-C9FF-4A2E-8FA3-BB1F4A8B8568}" destId="{62551F80-334D-4F21-8DF2-2C0230AEE3E7}" srcOrd="2" destOrd="0" presId="urn:microsoft.com/office/officeart/2005/8/layout/process3"/>
    <dgm:cxn modelId="{42A102B5-9DDA-4CC1-942F-0D0402029517}" type="presParOf" srcId="{3884BEA8-39B7-49E2-8ED9-86D7E2168125}" destId="{31E78316-34AE-4623-AF78-FDD2EF4851F8}" srcOrd="1" destOrd="0" presId="urn:microsoft.com/office/officeart/2005/8/layout/process3"/>
    <dgm:cxn modelId="{5354A84E-80CF-47FF-B4D4-33FD31E33E03}" type="presParOf" srcId="{31E78316-34AE-4623-AF78-FDD2EF4851F8}" destId="{9B768CCE-17DF-4371-A01B-47785553500D}" srcOrd="0" destOrd="0" presId="urn:microsoft.com/office/officeart/2005/8/layout/process3"/>
    <dgm:cxn modelId="{A162D409-CE92-48AE-A915-EE90A8F88CCD}" type="presParOf" srcId="{3884BEA8-39B7-49E2-8ED9-86D7E2168125}" destId="{8096F361-58EC-4577-8B99-46C6C3B444CD}" srcOrd="2" destOrd="0" presId="urn:microsoft.com/office/officeart/2005/8/layout/process3"/>
    <dgm:cxn modelId="{DB1BAF6E-A80D-4488-B967-64CD1331A3EE}" type="presParOf" srcId="{8096F361-58EC-4577-8B99-46C6C3B444CD}" destId="{DB72A9BD-618C-42A5-9FD7-A4C0267E6072}" srcOrd="0" destOrd="0" presId="urn:microsoft.com/office/officeart/2005/8/layout/process3"/>
    <dgm:cxn modelId="{9694AD4B-BFA8-4D0D-9A96-9E1311689C99}" type="presParOf" srcId="{8096F361-58EC-4577-8B99-46C6C3B444CD}" destId="{0798B185-608D-4818-BBC4-8FC7B5A7EA1C}" srcOrd="1" destOrd="0" presId="urn:microsoft.com/office/officeart/2005/8/layout/process3"/>
    <dgm:cxn modelId="{2A41985E-FE2D-4FA3-8520-41E250AFBBD3}" type="presParOf" srcId="{8096F361-58EC-4577-8B99-46C6C3B444CD}" destId="{932A056C-5988-41CC-BCDF-F1FF447841D6}" srcOrd="2" destOrd="0" presId="urn:microsoft.com/office/officeart/2005/8/layout/process3"/>
    <dgm:cxn modelId="{5375BD1A-78C3-4177-AB48-66E8DA55DD00}" type="presParOf" srcId="{3884BEA8-39B7-49E2-8ED9-86D7E2168125}" destId="{89F08023-6F73-4FB0-9BA1-E8A10379D69F}" srcOrd="3" destOrd="0" presId="urn:microsoft.com/office/officeart/2005/8/layout/process3"/>
    <dgm:cxn modelId="{96922DC3-5E12-4EF6-A778-9D2E44D72876}" type="presParOf" srcId="{89F08023-6F73-4FB0-9BA1-E8A10379D69F}" destId="{92E6C634-786D-47E2-A44F-941E2725F812}" srcOrd="0" destOrd="0" presId="urn:microsoft.com/office/officeart/2005/8/layout/process3"/>
    <dgm:cxn modelId="{0E0D3CF0-A5BA-42A9-B765-629BB0C19B29}" type="presParOf" srcId="{3884BEA8-39B7-49E2-8ED9-86D7E2168125}" destId="{90C53D24-2981-472F-8D44-F2FBE4203FCD}" srcOrd="4" destOrd="0" presId="urn:microsoft.com/office/officeart/2005/8/layout/process3"/>
    <dgm:cxn modelId="{0A40B38C-7ACC-44FA-8822-53D893060691}" type="presParOf" srcId="{90C53D24-2981-472F-8D44-F2FBE4203FCD}" destId="{4A4B317D-E481-4D67-B821-3F46A922F290}" srcOrd="0" destOrd="0" presId="urn:microsoft.com/office/officeart/2005/8/layout/process3"/>
    <dgm:cxn modelId="{6A8D367F-FB66-4FB3-9DC4-9FC4DA916E1B}" type="presParOf" srcId="{90C53D24-2981-472F-8D44-F2FBE4203FCD}" destId="{7D5F348B-4954-49CA-B2E9-5511251CF096}" srcOrd="1" destOrd="0" presId="urn:microsoft.com/office/officeart/2005/8/layout/process3"/>
    <dgm:cxn modelId="{D8BE6E36-A278-4BF7-93ED-F4AE0CF5DDA9}" type="presParOf" srcId="{90C53D24-2981-472F-8D44-F2FBE4203FCD}" destId="{2A937EED-5338-4FAA-9853-31D6BB0CC651}"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6A4DDC-CE1D-4280-AEB3-5E16AF7EC0D0}" type="doc">
      <dgm:prSet loTypeId="urn:microsoft.com/office/officeart/2005/8/layout/process3" loCatId="process" qsTypeId="urn:microsoft.com/office/officeart/2005/8/quickstyle/simple1" qsCatId="simple" csTypeId="urn:microsoft.com/office/officeart/2005/8/colors/colorful1" csCatId="colorful" phldr="1"/>
      <dgm:spPr/>
    </dgm:pt>
    <dgm:pt modelId="{8A7840C3-6DF9-424A-99FA-7D61B35031EB}">
      <dgm:prSet phldrT="[Text]"/>
      <dgm:spPr/>
      <dgm:t>
        <a:bodyPr/>
        <a:lstStyle/>
        <a:p>
          <a:r>
            <a:rPr lang="en-NZ" b="1" dirty="0" smtClean="0"/>
            <a:t>Draft</a:t>
          </a:r>
          <a:endParaRPr lang="en-NZ" b="1" dirty="0"/>
        </a:p>
      </dgm:t>
    </dgm:pt>
    <dgm:pt modelId="{570E62B6-8226-402B-A0C1-84C310B4D58B}" type="parTrans" cxnId="{38F5D3DA-E5A1-41F6-9A5A-9AC4C4601654}">
      <dgm:prSet/>
      <dgm:spPr/>
      <dgm:t>
        <a:bodyPr/>
        <a:lstStyle/>
        <a:p>
          <a:endParaRPr lang="en-NZ"/>
        </a:p>
      </dgm:t>
    </dgm:pt>
    <dgm:pt modelId="{8928BE95-091F-40F4-8AD9-50BF8BAA3217}" type="sibTrans" cxnId="{38F5D3DA-E5A1-41F6-9A5A-9AC4C4601654}">
      <dgm:prSet/>
      <dgm:spPr/>
      <dgm:t>
        <a:bodyPr/>
        <a:lstStyle/>
        <a:p>
          <a:endParaRPr lang="en-NZ"/>
        </a:p>
      </dgm:t>
    </dgm:pt>
    <dgm:pt modelId="{F98B37A6-3148-491D-824E-C0C4EE483B50}">
      <dgm:prSet phldrT="[Text]"/>
      <dgm:spPr/>
      <dgm:t>
        <a:bodyPr/>
        <a:lstStyle/>
        <a:p>
          <a:r>
            <a:rPr lang="en-NZ" b="1" dirty="0" smtClean="0"/>
            <a:t>Open</a:t>
          </a:r>
          <a:endParaRPr lang="en-NZ" b="1" dirty="0"/>
        </a:p>
      </dgm:t>
    </dgm:pt>
    <dgm:pt modelId="{2CD4521A-C949-457E-A477-A82162041A2E}" type="parTrans" cxnId="{1E695303-B55B-4DB6-8384-1FEB1504DBB6}">
      <dgm:prSet/>
      <dgm:spPr/>
      <dgm:t>
        <a:bodyPr/>
        <a:lstStyle/>
        <a:p>
          <a:endParaRPr lang="en-NZ"/>
        </a:p>
      </dgm:t>
    </dgm:pt>
    <dgm:pt modelId="{C69539F2-9473-4A11-BFBE-8F9F91099832}" type="sibTrans" cxnId="{1E695303-B55B-4DB6-8384-1FEB1504DBB6}">
      <dgm:prSet/>
      <dgm:spPr/>
      <dgm:t>
        <a:bodyPr/>
        <a:lstStyle/>
        <a:p>
          <a:endParaRPr lang="en-NZ"/>
        </a:p>
      </dgm:t>
    </dgm:pt>
    <dgm:pt modelId="{2D8B4BD7-10FE-4E5C-B2AA-06C9D9316153}">
      <dgm:prSet phldrT="[Text]"/>
      <dgm:spPr/>
      <dgm:t>
        <a:bodyPr/>
        <a:lstStyle/>
        <a:p>
          <a:r>
            <a:rPr lang="en-NZ" b="1" dirty="0" smtClean="0"/>
            <a:t>Closed</a:t>
          </a:r>
          <a:endParaRPr lang="en-NZ" b="1" dirty="0"/>
        </a:p>
      </dgm:t>
    </dgm:pt>
    <dgm:pt modelId="{09036A39-A271-45B5-8FA0-6D9C6B42A6A7}" type="parTrans" cxnId="{FC053DEB-1D6F-41BD-B6BA-321C4D8DEE76}">
      <dgm:prSet/>
      <dgm:spPr/>
      <dgm:t>
        <a:bodyPr/>
        <a:lstStyle/>
        <a:p>
          <a:endParaRPr lang="en-NZ"/>
        </a:p>
      </dgm:t>
    </dgm:pt>
    <dgm:pt modelId="{917B35F5-FC50-4C6F-817F-EF8ACDE07ACF}" type="sibTrans" cxnId="{FC053DEB-1D6F-41BD-B6BA-321C4D8DEE76}">
      <dgm:prSet/>
      <dgm:spPr/>
      <dgm:t>
        <a:bodyPr/>
        <a:lstStyle/>
        <a:p>
          <a:endParaRPr lang="en-NZ"/>
        </a:p>
      </dgm:t>
    </dgm:pt>
    <dgm:pt modelId="{452D12A5-9FAF-428B-8186-2F5FC04DE335}">
      <dgm:prSet phldrT="[Text]"/>
      <dgm:spPr/>
      <dgm:t>
        <a:bodyPr/>
        <a:lstStyle/>
        <a:p>
          <a:r>
            <a:rPr lang="en-NZ" dirty="0" smtClean="0"/>
            <a:t>Creating the Finding</a:t>
          </a:r>
          <a:endParaRPr lang="en-NZ" dirty="0"/>
        </a:p>
      </dgm:t>
    </dgm:pt>
    <dgm:pt modelId="{293AFAB9-921D-4F67-8DBF-94B5BEF740EB}" type="parTrans" cxnId="{6B8D6FD9-8802-407A-934A-D04E305F085B}">
      <dgm:prSet/>
      <dgm:spPr/>
      <dgm:t>
        <a:bodyPr/>
        <a:lstStyle/>
        <a:p>
          <a:endParaRPr lang="en-NZ"/>
        </a:p>
      </dgm:t>
    </dgm:pt>
    <dgm:pt modelId="{61DB82CA-EE79-4669-A8F8-1D8F832C0D6A}" type="sibTrans" cxnId="{6B8D6FD9-8802-407A-934A-D04E305F085B}">
      <dgm:prSet/>
      <dgm:spPr/>
      <dgm:t>
        <a:bodyPr/>
        <a:lstStyle/>
        <a:p>
          <a:endParaRPr lang="en-NZ"/>
        </a:p>
      </dgm:t>
    </dgm:pt>
    <dgm:pt modelId="{69AA537B-BE08-4A98-887A-A8C8FF9A7E0C}">
      <dgm:prSet phldrT="[Text]"/>
      <dgm:spPr/>
      <dgm:t>
        <a:bodyPr/>
        <a:lstStyle/>
        <a:p>
          <a:r>
            <a:rPr lang="en-NZ" dirty="0" smtClean="0"/>
            <a:t>Responding to the Finding</a:t>
          </a:r>
          <a:endParaRPr lang="en-NZ" dirty="0"/>
        </a:p>
      </dgm:t>
    </dgm:pt>
    <dgm:pt modelId="{8B545FD7-5521-44AC-AD3C-D12DB785923B}" type="parTrans" cxnId="{6384B8F3-69F0-48FD-9727-690D050EEEC3}">
      <dgm:prSet/>
      <dgm:spPr/>
      <dgm:t>
        <a:bodyPr/>
        <a:lstStyle/>
        <a:p>
          <a:endParaRPr lang="en-NZ"/>
        </a:p>
      </dgm:t>
    </dgm:pt>
    <dgm:pt modelId="{3B199565-5F4B-4A7D-BCCB-D2C6D90B32BA}" type="sibTrans" cxnId="{6384B8F3-69F0-48FD-9727-690D050EEEC3}">
      <dgm:prSet/>
      <dgm:spPr/>
      <dgm:t>
        <a:bodyPr/>
        <a:lstStyle/>
        <a:p>
          <a:endParaRPr lang="en-NZ"/>
        </a:p>
      </dgm:t>
    </dgm:pt>
    <dgm:pt modelId="{3150603E-F330-40F4-9679-E494EBAEBB37}">
      <dgm:prSet phldrT="[Text]"/>
      <dgm:spPr/>
      <dgm:t>
        <a:bodyPr/>
        <a:lstStyle/>
        <a:p>
          <a:r>
            <a:rPr lang="en-NZ" dirty="0" smtClean="0"/>
            <a:t>No further work required on the Finding</a:t>
          </a:r>
          <a:endParaRPr lang="en-NZ" dirty="0"/>
        </a:p>
      </dgm:t>
    </dgm:pt>
    <dgm:pt modelId="{F34314B8-2D99-4B5E-8BD7-3DBE8D4A620D}" type="parTrans" cxnId="{59475F58-11AD-4C57-BB6D-7AB8BADEDBD3}">
      <dgm:prSet/>
      <dgm:spPr/>
      <dgm:t>
        <a:bodyPr/>
        <a:lstStyle/>
        <a:p>
          <a:endParaRPr lang="en-NZ"/>
        </a:p>
      </dgm:t>
    </dgm:pt>
    <dgm:pt modelId="{C93FC559-C9B0-4885-B8BD-B29B52817E89}" type="sibTrans" cxnId="{59475F58-11AD-4C57-BB6D-7AB8BADEDBD3}">
      <dgm:prSet/>
      <dgm:spPr/>
      <dgm:t>
        <a:bodyPr/>
        <a:lstStyle/>
        <a:p>
          <a:endParaRPr lang="en-NZ"/>
        </a:p>
      </dgm:t>
    </dgm:pt>
    <dgm:pt modelId="{9706704F-EE46-412C-AAB1-270657CECA28}">
      <dgm:prSet phldrT="[Text]"/>
      <dgm:spPr/>
      <dgm:t>
        <a:bodyPr/>
        <a:lstStyle/>
        <a:p>
          <a:r>
            <a:rPr lang="en-NZ" b="1" dirty="0" smtClean="0"/>
            <a:t>Response Finalised</a:t>
          </a:r>
          <a:endParaRPr lang="en-NZ" b="1" dirty="0"/>
        </a:p>
      </dgm:t>
    </dgm:pt>
    <dgm:pt modelId="{9ABB6F43-F012-436F-A1B4-5D33F88F382F}" type="parTrans" cxnId="{C584C891-232D-45D8-A153-183FABE32349}">
      <dgm:prSet/>
      <dgm:spPr/>
      <dgm:t>
        <a:bodyPr/>
        <a:lstStyle/>
        <a:p>
          <a:endParaRPr lang="en-NZ"/>
        </a:p>
      </dgm:t>
    </dgm:pt>
    <dgm:pt modelId="{F5BE9A67-CE3F-4414-A223-7137B38868A4}" type="sibTrans" cxnId="{C584C891-232D-45D8-A153-183FABE32349}">
      <dgm:prSet/>
      <dgm:spPr/>
      <dgm:t>
        <a:bodyPr/>
        <a:lstStyle/>
        <a:p>
          <a:endParaRPr lang="en-NZ"/>
        </a:p>
      </dgm:t>
    </dgm:pt>
    <dgm:pt modelId="{4B732F76-73B0-4390-97A8-1DB68E0C9F2A}">
      <dgm:prSet phldrT="[Text]"/>
      <dgm:spPr/>
      <dgm:t>
        <a:bodyPr/>
        <a:lstStyle/>
        <a:p>
          <a:r>
            <a:rPr lang="en-NZ" dirty="0" smtClean="0"/>
            <a:t>Waiting for Actions to be closed (if mandatory)</a:t>
          </a:r>
          <a:endParaRPr lang="en-NZ" dirty="0"/>
        </a:p>
      </dgm:t>
    </dgm:pt>
    <dgm:pt modelId="{A55E8614-86BB-43D2-962C-26EB920132B9}" type="parTrans" cxnId="{7D3600B3-0565-41BB-ABE1-825A38DFD948}">
      <dgm:prSet/>
      <dgm:spPr/>
      <dgm:t>
        <a:bodyPr/>
        <a:lstStyle/>
        <a:p>
          <a:endParaRPr lang="en-NZ"/>
        </a:p>
      </dgm:t>
    </dgm:pt>
    <dgm:pt modelId="{7CDF209F-6FA6-4675-BEB4-750F22247E4E}" type="sibTrans" cxnId="{7D3600B3-0565-41BB-ABE1-825A38DFD948}">
      <dgm:prSet/>
      <dgm:spPr/>
      <dgm:t>
        <a:bodyPr/>
        <a:lstStyle/>
        <a:p>
          <a:endParaRPr lang="en-NZ"/>
        </a:p>
      </dgm:t>
    </dgm:pt>
    <dgm:pt modelId="{4E881C4B-7E80-447E-8C90-B8D564764B65}">
      <dgm:prSet/>
      <dgm:spPr/>
      <dgm:t>
        <a:bodyPr/>
        <a:lstStyle/>
        <a:p>
          <a:r>
            <a:rPr lang="en-NZ" smtClean="0"/>
            <a:t>Recording any further comment and a reason for closure</a:t>
          </a:r>
          <a:endParaRPr lang="en-NZ" dirty="0"/>
        </a:p>
      </dgm:t>
    </dgm:pt>
    <dgm:pt modelId="{882CA2A7-E40B-4A17-97CA-9E49A9EA9DB6}" type="parTrans" cxnId="{C6322F8A-AFED-4078-BF60-192145F0A71A}">
      <dgm:prSet/>
      <dgm:spPr/>
      <dgm:t>
        <a:bodyPr/>
        <a:lstStyle/>
        <a:p>
          <a:endParaRPr lang="en-NZ"/>
        </a:p>
      </dgm:t>
    </dgm:pt>
    <dgm:pt modelId="{63568A6D-7E42-4B38-BCD9-C920BCC28BA7}" type="sibTrans" cxnId="{C6322F8A-AFED-4078-BF60-192145F0A71A}">
      <dgm:prSet/>
      <dgm:spPr/>
      <dgm:t>
        <a:bodyPr/>
        <a:lstStyle/>
        <a:p>
          <a:endParaRPr lang="en-NZ"/>
        </a:p>
      </dgm:t>
    </dgm:pt>
    <dgm:pt modelId="{3884BEA8-39B7-49E2-8ED9-86D7E2168125}" type="pres">
      <dgm:prSet presAssocID="{236A4DDC-CE1D-4280-AEB3-5E16AF7EC0D0}" presName="linearFlow" presStyleCnt="0">
        <dgm:presLayoutVars>
          <dgm:dir/>
          <dgm:animLvl val="lvl"/>
          <dgm:resizeHandles val="exact"/>
        </dgm:presLayoutVars>
      </dgm:prSet>
      <dgm:spPr/>
    </dgm:pt>
    <dgm:pt modelId="{FDD0FF36-C9FF-4A2E-8FA3-BB1F4A8B8568}" type="pres">
      <dgm:prSet presAssocID="{8A7840C3-6DF9-424A-99FA-7D61B35031EB}" presName="composite" presStyleCnt="0"/>
      <dgm:spPr/>
    </dgm:pt>
    <dgm:pt modelId="{78B3A660-C9B4-4623-92A6-9BCCC8F51FCA}" type="pres">
      <dgm:prSet presAssocID="{8A7840C3-6DF9-424A-99FA-7D61B35031EB}" presName="parTx" presStyleLbl="node1" presStyleIdx="0" presStyleCnt="4">
        <dgm:presLayoutVars>
          <dgm:chMax val="0"/>
          <dgm:chPref val="0"/>
          <dgm:bulletEnabled val="1"/>
        </dgm:presLayoutVars>
      </dgm:prSet>
      <dgm:spPr/>
      <dgm:t>
        <a:bodyPr/>
        <a:lstStyle/>
        <a:p>
          <a:endParaRPr lang="en-NZ"/>
        </a:p>
      </dgm:t>
    </dgm:pt>
    <dgm:pt modelId="{518A9CF2-8A1E-40A5-BBB8-28598C800869}" type="pres">
      <dgm:prSet presAssocID="{8A7840C3-6DF9-424A-99FA-7D61B35031EB}" presName="parSh" presStyleLbl="node1" presStyleIdx="0" presStyleCnt="4"/>
      <dgm:spPr/>
      <dgm:t>
        <a:bodyPr/>
        <a:lstStyle/>
        <a:p>
          <a:endParaRPr lang="en-NZ"/>
        </a:p>
      </dgm:t>
    </dgm:pt>
    <dgm:pt modelId="{62551F80-334D-4F21-8DF2-2C0230AEE3E7}" type="pres">
      <dgm:prSet presAssocID="{8A7840C3-6DF9-424A-99FA-7D61B35031EB}" presName="desTx" presStyleLbl="fgAcc1" presStyleIdx="0" presStyleCnt="4">
        <dgm:presLayoutVars>
          <dgm:bulletEnabled val="1"/>
        </dgm:presLayoutVars>
      </dgm:prSet>
      <dgm:spPr/>
      <dgm:t>
        <a:bodyPr/>
        <a:lstStyle/>
        <a:p>
          <a:endParaRPr lang="en-NZ"/>
        </a:p>
      </dgm:t>
    </dgm:pt>
    <dgm:pt modelId="{31E78316-34AE-4623-AF78-FDD2EF4851F8}" type="pres">
      <dgm:prSet presAssocID="{8928BE95-091F-40F4-8AD9-50BF8BAA3217}" presName="sibTrans" presStyleLbl="sibTrans2D1" presStyleIdx="0" presStyleCnt="3"/>
      <dgm:spPr/>
      <dgm:t>
        <a:bodyPr/>
        <a:lstStyle/>
        <a:p>
          <a:endParaRPr lang="en-NZ"/>
        </a:p>
      </dgm:t>
    </dgm:pt>
    <dgm:pt modelId="{9B768CCE-17DF-4371-A01B-47785553500D}" type="pres">
      <dgm:prSet presAssocID="{8928BE95-091F-40F4-8AD9-50BF8BAA3217}" presName="connTx" presStyleLbl="sibTrans2D1" presStyleIdx="0" presStyleCnt="3"/>
      <dgm:spPr/>
      <dgm:t>
        <a:bodyPr/>
        <a:lstStyle/>
        <a:p>
          <a:endParaRPr lang="en-NZ"/>
        </a:p>
      </dgm:t>
    </dgm:pt>
    <dgm:pt modelId="{8096F361-58EC-4577-8B99-46C6C3B444CD}" type="pres">
      <dgm:prSet presAssocID="{F98B37A6-3148-491D-824E-C0C4EE483B50}" presName="composite" presStyleCnt="0"/>
      <dgm:spPr/>
    </dgm:pt>
    <dgm:pt modelId="{DB72A9BD-618C-42A5-9FD7-A4C0267E6072}" type="pres">
      <dgm:prSet presAssocID="{F98B37A6-3148-491D-824E-C0C4EE483B50}" presName="parTx" presStyleLbl="node1" presStyleIdx="0" presStyleCnt="4">
        <dgm:presLayoutVars>
          <dgm:chMax val="0"/>
          <dgm:chPref val="0"/>
          <dgm:bulletEnabled val="1"/>
        </dgm:presLayoutVars>
      </dgm:prSet>
      <dgm:spPr/>
      <dgm:t>
        <a:bodyPr/>
        <a:lstStyle/>
        <a:p>
          <a:endParaRPr lang="en-NZ"/>
        </a:p>
      </dgm:t>
    </dgm:pt>
    <dgm:pt modelId="{0798B185-608D-4818-BBC4-8FC7B5A7EA1C}" type="pres">
      <dgm:prSet presAssocID="{F98B37A6-3148-491D-824E-C0C4EE483B50}" presName="parSh" presStyleLbl="node1" presStyleIdx="1" presStyleCnt="4"/>
      <dgm:spPr/>
      <dgm:t>
        <a:bodyPr/>
        <a:lstStyle/>
        <a:p>
          <a:endParaRPr lang="en-NZ"/>
        </a:p>
      </dgm:t>
    </dgm:pt>
    <dgm:pt modelId="{932A056C-5988-41CC-BCDF-F1FF447841D6}" type="pres">
      <dgm:prSet presAssocID="{F98B37A6-3148-491D-824E-C0C4EE483B50}" presName="desTx" presStyleLbl="fgAcc1" presStyleIdx="1" presStyleCnt="4">
        <dgm:presLayoutVars>
          <dgm:bulletEnabled val="1"/>
        </dgm:presLayoutVars>
      </dgm:prSet>
      <dgm:spPr/>
      <dgm:t>
        <a:bodyPr/>
        <a:lstStyle/>
        <a:p>
          <a:endParaRPr lang="en-NZ"/>
        </a:p>
      </dgm:t>
    </dgm:pt>
    <dgm:pt modelId="{89F08023-6F73-4FB0-9BA1-E8A10379D69F}" type="pres">
      <dgm:prSet presAssocID="{C69539F2-9473-4A11-BFBE-8F9F91099832}" presName="sibTrans" presStyleLbl="sibTrans2D1" presStyleIdx="1" presStyleCnt="3"/>
      <dgm:spPr/>
      <dgm:t>
        <a:bodyPr/>
        <a:lstStyle/>
        <a:p>
          <a:endParaRPr lang="en-NZ"/>
        </a:p>
      </dgm:t>
    </dgm:pt>
    <dgm:pt modelId="{92E6C634-786D-47E2-A44F-941E2725F812}" type="pres">
      <dgm:prSet presAssocID="{C69539F2-9473-4A11-BFBE-8F9F91099832}" presName="connTx" presStyleLbl="sibTrans2D1" presStyleIdx="1" presStyleCnt="3"/>
      <dgm:spPr/>
      <dgm:t>
        <a:bodyPr/>
        <a:lstStyle/>
        <a:p>
          <a:endParaRPr lang="en-NZ"/>
        </a:p>
      </dgm:t>
    </dgm:pt>
    <dgm:pt modelId="{33E7B06C-C260-44DD-8E63-FAEAC5E08928}" type="pres">
      <dgm:prSet presAssocID="{9706704F-EE46-412C-AAB1-270657CECA28}" presName="composite" presStyleCnt="0"/>
      <dgm:spPr/>
    </dgm:pt>
    <dgm:pt modelId="{CDF7FDD5-C24F-4EAE-8AF6-8B2EC0689A87}" type="pres">
      <dgm:prSet presAssocID="{9706704F-EE46-412C-AAB1-270657CECA28}" presName="parTx" presStyleLbl="node1" presStyleIdx="1" presStyleCnt="4">
        <dgm:presLayoutVars>
          <dgm:chMax val="0"/>
          <dgm:chPref val="0"/>
          <dgm:bulletEnabled val="1"/>
        </dgm:presLayoutVars>
      </dgm:prSet>
      <dgm:spPr/>
      <dgm:t>
        <a:bodyPr/>
        <a:lstStyle/>
        <a:p>
          <a:endParaRPr lang="en-NZ"/>
        </a:p>
      </dgm:t>
    </dgm:pt>
    <dgm:pt modelId="{E4AD0A81-D5A1-4158-B267-8FD3C13D3435}" type="pres">
      <dgm:prSet presAssocID="{9706704F-EE46-412C-AAB1-270657CECA28}" presName="parSh" presStyleLbl="node1" presStyleIdx="2" presStyleCnt="4"/>
      <dgm:spPr/>
      <dgm:t>
        <a:bodyPr/>
        <a:lstStyle/>
        <a:p>
          <a:endParaRPr lang="en-NZ"/>
        </a:p>
      </dgm:t>
    </dgm:pt>
    <dgm:pt modelId="{AFBEC8D3-AF6C-487D-8C09-5A05F7D262A2}" type="pres">
      <dgm:prSet presAssocID="{9706704F-EE46-412C-AAB1-270657CECA28}" presName="desTx" presStyleLbl="fgAcc1" presStyleIdx="2" presStyleCnt="4">
        <dgm:presLayoutVars>
          <dgm:bulletEnabled val="1"/>
        </dgm:presLayoutVars>
      </dgm:prSet>
      <dgm:spPr/>
      <dgm:t>
        <a:bodyPr/>
        <a:lstStyle/>
        <a:p>
          <a:endParaRPr lang="en-NZ"/>
        </a:p>
      </dgm:t>
    </dgm:pt>
    <dgm:pt modelId="{05CAA1C4-17F2-4DAD-8AD6-1638E2DCD615}" type="pres">
      <dgm:prSet presAssocID="{F5BE9A67-CE3F-4414-A223-7137B38868A4}" presName="sibTrans" presStyleLbl="sibTrans2D1" presStyleIdx="2" presStyleCnt="3"/>
      <dgm:spPr/>
      <dgm:t>
        <a:bodyPr/>
        <a:lstStyle/>
        <a:p>
          <a:endParaRPr lang="en-NZ"/>
        </a:p>
      </dgm:t>
    </dgm:pt>
    <dgm:pt modelId="{3D5FC758-D7F4-4169-8416-85A1E96F750D}" type="pres">
      <dgm:prSet presAssocID="{F5BE9A67-CE3F-4414-A223-7137B38868A4}" presName="connTx" presStyleLbl="sibTrans2D1" presStyleIdx="2" presStyleCnt="3"/>
      <dgm:spPr/>
      <dgm:t>
        <a:bodyPr/>
        <a:lstStyle/>
        <a:p>
          <a:endParaRPr lang="en-NZ"/>
        </a:p>
      </dgm:t>
    </dgm:pt>
    <dgm:pt modelId="{90C53D24-2981-472F-8D44-F2FBE4203FCD}" type="pres">
      <dgm:prSet presAssocID="{2D8B4BD7-10FE-4E5C-B2AA-06C9D9316153}" presName="composite" presStyleCnt="0"/>
      <dgm:spPr/>
    </dgm:pt>
    <dgm:pt modelId="{4A4B317D-E481-4D67-B821-3F46A922F290}" type="pres">
      <dgm:prSet presAssocID="{2D8B4BD7-10FE-4E5C-B2AA-06C9D9316153}" presName="parTx" presStyleLbl="node1" presStyleIdx="2" presStyleCnt="4">
        <dgm:presLayoutVars>
          <dgm:chMax val="0"/>
          <dgm:chPref val="0"/>
          <dgm:bulletEnabled val="1"/>
        </dgm:presLayoutVars>
      </dgm:prSet>
      <dgm:spPr/>
      <dgm:t>
        <a:bodyPr/>
        <a:lstStyle/>
        <a:p>
          <a:endParaRPr lang="en-NZ"/>
        </a:p>
      </dgm:t>
    </dgm:pt>
    <dgm:pt modelId="{7D5F348B-4954-49CA-B2E9-5511251CF096}" type="pres">
      <dgm:prSet presAssocID="{2D8B4BD7-10FE-4E5C-B2AA-06C9D9316153}" presName="parSh" presStyleLbl="node1" presStyleIdx="3" presStyleCnt="4"/>
      <dgm:spPr/>
      <dgm:t>
        <a:bodyPr/>
        <a:lstStyle/>
        <a:p>
          <a:endParaRPr lang="en-NZ"/>
        </a:p>
      </dgm:t>
    </dgm:pt>
    <dgm:pt modelId="{2A937EED-5338-4FAA-9853-31D6BB0CC651}" type="pres">
      <dgm:prSet presAssocID="{2D8B4BD7-10FE-4E5C-B2AA-06C9D9316153}" presName="desTx" presStyleLbl="fgAcc1" presStyleIdx="3" presStyleCnt="4">
        <dgm:presLayoutVars>
          <dgm:bulletEnabled val="1"/>
        </dgm:presLayoutVars>
      </dgm:prSet>
      <dgm:spPr/>
      <dgm:t>
        <a:bodyPr/>
        <a:lstStyle/>
        <a:p>
          <a:endParaRPr lang="en-NZ"/>
        </a:p>
      </dgm:t>
    </dgm:pt>
  </dgm:ptLst>
  <dgm:cxnLst>
    <dgm:cxn modelId="{E8E1AF03-8543-466E-8D4C-5C0BA4B609C2}" type="presOf" srcId="{8928BE95-091F-40F4-8AD9-50BF8BAA3217}" destId="{31E78316-34AE-4623-AF78-FDD2EF4851F8}" srcOrd="0" destOrd="0" presId="urn:microsoft.com/office/officeart/2005/8/layout/process3"/>
    <dgm:cxn modelId="{BCBCCEC6-A301-47B2-AF43-50F7AA27F136}" type="presOf" srcId="{8A7840C3-6DF9-424A-99FA-7D61B35031EB}" destId="{518A9CF2-8A1E-40A5-BBB8-28598C800869}" srcOrd="1" destOrd="0" presId="urn:microsoft.com/office/officeart/2005/8/layout/process3"/>
    <dgm:cxn modelId="{CDBE4CFF-4CA5-4AB3-AC43-37C9D9585A31}" type="presOf" srcId="{69AA537B-BE08-4A98-887A-A8C8FF9A7E0C}" destId="{932A056C-5988-41CC-BCDF-F1FF447841D6}" srcOrd="0" destOrd="0" presId="urn:microsoft.com/office/officeart/2005/8/layout/process3"/>
    <dgm:cxn modelId="{2D03E4E0-D3B8-41EE-AE17-BDDC0A517572}" type="presOf" srcId="{4B732F76-73B0-4390-97A8-1DB68E0C9F2A}" destId="{AFBEC8D3-AF6C-487D-8C09-5A05F7D262A2}" srcOrd="0" destOrd="0" presId="urn:microsoft.com/office/officeart/2005/8/layout/process3"/>
    <dgm:cxn modelId="{1E695303-B55B-4DB6-8384-1FEB1504DBB6}" srcId="{236A4DDC-CE1D-4280-AEB3-5E16AF7EC0D0}" destId="{F98B37A6-3148-491D-824E-C0C4EE483B50}" srcOrd="1" destOrd="0" parTransId="{2CD4521A-C949-457E-A477-A82162041A2E}" sibTransId="{C69539F2-9473-4A11-BFBE-8F9F91099832}"/>
    <dgm:cxn modelId="{C6322F8A-AFED-4078-BF60-192145F0A71A}" srcId="{9706704F-EE46-412C-AAB1-270657CECA28}" destId="{4E881C4B-7E80-447E-8C90-B8D564764B65}" srcOrd="1" destOrd="0" parTransId="{882CA2A7-E40B-4A17-97CA-9E49A9EA9DB6}" sibTransId="{63568A6D-7E42-4B38-BCD9-C920BCC28BA7}"/>
    <dgm:cxn modelId="{6384B8F3-69F0-48FD-9727-690D050EEEC3}" srcId="{F98B37A6-3148-491D-824E-C0C4EE483B50}" destId="{69AA537B-BE08-4A98-887A-A8C8FF9A7E0C}" srcOrd="0" destOrd="0" parTransId="{8B545FD7-5521-44AC-AD3C-D12DB785923B}" sibTransId="{3B199565-5F4B-4A7D-BCCB-D2C6D90B32BA}"/>
    <dgm:cxn modelId="{FC053DEB-1D6F-41BD-B6BA-321C4D8DEE76}" srcId="{236A4DDC-CE1D-4280-AEB3-5E16AF7EC0D0}" destId="{2D8B4BD7-10FE-4E5C-B2AA-06C9D9316153}" srcOrd="3" destOrd="0" parTransId="{09036A39-A271-45B5-8FA0-6D9C6B42A6A7}" sibTransId="{917B35F5-FC50-4C6F-817F-EF8ACDE07ACF}"/>
    <dgm:cxn modelId="{11108AA4-D392-4EDE-8E0E-B69D7F20226B}" type="presOf" srcId="{452D12A5-9FAF-428B-8186-2F5FC04DE335}" destId="{62551F80-334D-4F21-8DF2-2C0230AEE3E7}" srcOrd="0" destOrd="0" presId="urn:microsoft.com/office/officeart/2005/8/layout/process3"/>
    <dgm:cxn modelId="{F6E14174-EB00-4D59-8B0A-F429899F2C11}" type="presOf" srcId="{3150603E-F330-40F4-9679-E494EBAEBB37}" destId="{2A937EED-5338-4FAA-9853-31D6BB0CC651}" srcOrd="0" destOrd="0" presId="urn:microsoft.com/office/officeart/2005/8/layout/process3"/>
    <dgm:cxn modelId="{59475F58-11AD-4C57-BB6D-7AB8BADEDBD3}" srcId="{2D8B4BD7-10FE-4E5C-B2AA-06C9D9316153}" destId="{3150603E-F330-40F4-9679-E494EBAEBB37}" srcOrd="0" destOrd="0" parTransId="{F34314B8-2D99-4B5E-8BD7-3DBE8D4A620D}" sibTransId="{C93FC559-C9B0-4885-B8BD-B29B52817E89}"/>
    <dgm:cxn modelId="{42B8D272-CC08-47F4-8C8B-D6609FE0AF76}" type="presOf" srcId="{F98B37A6-3148-491D-824E-C0C4EE483B50}" destId="{DB72A9BD-618C-42A5-9FD7-A4C0267E6072}" srcOrd="0" destOrd="0" presId="urn:microsoft.com/office/officeart/2005/8/layout/process3"/>
    <dgm:cxn modelId="{684E38EC-6156-4AB4-B033-9DF67E7073CC}" type="presOf" srcId="{8A7840C3-6DF9-424A-99FA-7D61B35031EB}" destId="{78B3A660-C9B4-4623-92A6-9BCCC8F51FCA}" srcOrd="0" destOrd="0" presId="urn:microsoft.com/office/officeart/2005/8/layout/process3"/>
    <dgm:cxn modelId="{9C302F6F-3576-4ED4-955A-5F555A6CF42F}" type="presOf" srcId="{4E881C4B-7E80-447E-8C90-B8D564764B65}" destId="{AFBEC8D3-AF6C-487D-8C09-5A05F7D262A2}" srcOrd="0" destOrd="1" presId="urn:microsoft.com/office/officeart/2005/8/layout/process3"/>
    <dgm:cxn modelId="{88721925-2257-49AD-B70F-E1EA3CA1A104}" type="presOf" srcId="{F5BE9A67-CE3F-4414-A223-7137B38868A4}" destId="{3D5FC758-D7F4-4169-8416-85A1E96F750D}" srcOrd="1" destOrd="0" presId="urn:microsoft.com/office/officeart/2005/8/layout/process3"/>
    <dgm:cxn modelId="{714A1FF0-18D9-44EC-BE1E-7A4C9A5684A1}" type="presOf" srcId="{8928BE95-091F-40F4-8AD9-50BF8BAA3217}" destId="{9B768CCE-17DF-4371-A01B-47785553500D}" srcOrd="1" destOrd="0" presId="urn:microsoft.com/office/officeart/2005/8/layout/process3"/>
    <dgm:cxn modelId="{24262D60-7267-4BB6-8C8B-E784D83BEAD6}" type="presOf" srcId="{236A4DDC-CE1D-4280-AEB3-5E16AF7EC0D0}" destId="{3884BEA8-39B7-49E2-8ED9-86D7E2168125}" srcOrd="0" destOrd="0" presId="urn:microsoft.com/office/officeart/2005/8/layout/process3"/>
    <dgm:cxn modelId="{6B8D6FD9-8802-407A-934A-D04E305F085B}" srcId="{8A7840C3-6DF9-424A-99FA-7D61B35031EB}" destId="{452D12A5-9FAF-428B-8186-2F5FC04DE335}" srcOrd="0" destOrd="0" parTransId="{293AFAB9-921D-4F67-8DBF-94B5BEF740EB}" sibTransId="{61DB82CA-EE79-4669-A8F8-1D8F832C0D6A}"/>
    <dgm:cxn modelId="{7C6605D7-23F2-4941-BE4E-BA0A58F3CAEF}" type="presOf" srcId="{C69539F2-9473-4A11-BFBE-8F9F91099832}" destId="{92E6C634-786D-47E2-A44F-941E2725F812}" srcOrd="1" destOrd="0" presId="urn:microsoft.com/office/officeart/2005/8/layout/process3"/>
    <dgm:cxn modelId="{C584C891-232D-45D8-A153-183FABE32349}" srcId="{236A4DDC-CE1D-4280-AEB3-5E16AF7EC0D0}" destId="{9706704F-EE46-412C-AAB1-270657CECA28}" srcOrd="2" destOrd="0" parTransId="{9ABB6F43-F012-436F-A1B4-5D33F88F382F}" sibTransId="{F5BE9A67-CE3F-4414-A223-7137B38868A4}"/>
    <dgm:cxn modelId="{995CF873-525C-4E78-B794-E02BB06C4DB1}" type="presOf" srcId="{F5BE9A67-CE3F-4414-A223-7137B38868A4}" destId="{05CAA1C4-17F2-4DAD-8AD6-1638E2DCD615}" srcOrd="0" destOrd="0" presId="urn:microsoft.com/office/officeart/2005/8/layout/process3"/>
    <dgm:cxn modelId="{F954C79E-79F8-47E8-BBD6-85CE2B09F785}" type="presOf" srcId="{F98B37A6-3148-491D-824E-C0C4EE483B50}" destId="{0798B185-608D-4818-BBC4-8FC7B5A7EA1C}" srcOrd="1" destOrd="0" presId="urn:microsoft.com/office/officeart/2005/8/layout/process3"/>
    <dgm:cxn modelId="{2A58D389-13E3-45ED-A6EC-6DECAC876AFC}" type="presOf" srcId="{2D8B4BD7-10FE-4E5C-B2AA-06C9D9316153}" destId="{4A4B317D-E481-4D67-B821-3F46A922F290}" srcOrd="0" destOrd="0" presId="urn:microsoft.com/office/officeart/2005/8/layout/process3"/>
    <dgm:cxn modelId="{2C560E78-880A-4E2C-A8D1-ED55BFBFF9BC}" type="presOf" srcId="{9706704F-EE46-412C-AAB1-270657CECA28}" destId="{CDF7FDD5-C24F-4EAE-8AF6-8B2EC0689A87}" srcOrd="0" destOrd="0" presId="urn:microsoft.com/office/officeart/2005/8/layout/process3"/>
    <dgm:cxn modelId="{519E7EB9-2614-4032-9B42-4D8B88271903}" type="presOf" srcId="{C69539F2-9473-4A11-BFBE-8F9F91099832}" destId="{89F08023-6F73-4FB0-9BA1-E8A10379D69F}" srcOrd="0" destOrd="0" presId="urn:microsoft.com/office/officeart/2005/8/layout/process3"/>
    <dgm:cxn modelId="{E2F09F7D-B93B-4C8F-8637-29D7E4B42669}" type="presOf" srcId="{9706704F-EE46-412C-AAB1-270657CECA28}" destId="{E4AD0A81-D5A1-4158-B267-8FD3C13D3435}" srcOrd="1" destOrd="0" presId="urn:microsoft.com/office/officeart/2005/8/layout/process3"/>
    <dgm:cxn modelId="{2DB2C1C0-EC38-4582-81C3-6F0028A129A1}" type="presOf" srcId="{2D8B4BD7-10FE-4E5C-B2AA-06C9D9316153}" destId="{7D5F348B-4954-49CA-B2E9-5511251CF096}" srcOrd="1" destOrd="0" presId="urn:microsoft.com/office/officeart/2005/8/layout/process3"/>
    <dgm:cxn modelId="{7D3600B3-0565-41BB-ABE1-825A38DFD948}" srcId="{9706704F-EE46-412C-AAB1-270657CECA28}" destId="{4B732F76-73B0-4390-97A8-1DB68E0C9F2A}" srcOrd="0" destOrd="0" parTransId="{A55E8614-86BB-43D2-962C-26EB920132B9}" sibTransId="{7CDF209F-6FA6-4675-BEB4-750F22247E4E}"/>
    <dgm:cxn modelId="{38F5D3DA-E5A1-41F6-9A5A-9AC4C4601654}" srcId="{236A4DDC-CE1D-4280-AEB3-5E16AF7EC0D0}" destId="{8A7840C3-6DF9-424A-99FA-7D61B35031EB}" srcOrd="0" destOrd="0" parTransId="{570E62B6-8226-402B-A0C1-84C310B4D58B}" sibTransId="{8928BE95-091F-40F4-8AD9-50BF8BAA3217}"/>
    <dgm:cxn modelId="{57018BA5-8F32-4B1F-B402-B7029E6E078F}" type="presParOf" srcId="{3884BEA8-39B7-49E2-8ED9-86D7E2168125}" destId="{FDD0FF36-C9FF-4A2E-8FA3-BB1F4A8B8568}" srcOrd="0" destOrd="0" presId="urn:microsoft.com/office/officeart/2005/8/layout/process3"/>
    <dgm:cxn modelId="{FBE9D0C8-A1F4-4681-866A-2A6ED8BD5E75}" type="presParOf" srcId="{FDD0FF36-C9FF-4A2E-8FA3-BB1F4A8B8568}" destId="{78B3A660-C9B4-4623-92A6-9BCCC8F51FCA}" srcOrd="0" destOrd="0" presId="urn:microsoft.com/office/officeart/2005/8/layout/process3"/>
    <dgm:cxn modelId="{2A02BCBE-0728-4C9B-B012-87C162855CA2}" type="presParOf" srcId="{FDD0FF36-C9FF-4A2E-8FA3-BB1F4A8B8568}" destId="{518A9CF2-8A1E-40A5-BBB8-28598C800869}" srcOrd="1" destOrd="0" presId="urn:microsoft.com/office/officeart/2005/8/layout/process3"/>
    <dgm:cxn modelId="{F5A5A46E-73BB-4F44-8B20-E536545A8F10}" type="presParOf" srcId="{FDD0FF36-C9FF-4A2E-8FA3-BB1F4A8B8568}" destId="{62551F80-334D-4F21-8DF2-2C0230AEE3E7}" srcOrd="2" destOrd="0" presId="urn:microsoft.com/office/officeart/2005/8/layout/process3"/>
    <dgm:cxn modelId="{E064A4DF-C4B7-416D-A7D1-DBB4C6E24E9B}" type="presParOf" srcId="{3884BEA8-39B7-49E2-8ED9-86D7E2168125}" destId="{31E78316-34AE-4623-AF78-FDD2EF4851F8}" srcOrd="1" destOrd="0" presId="urn:microsoft.com/office/officeart/2005/8/layout/process3"/>
    <dgm:cxn modelId="{B274E075-4583-47DF-8A9A-1A1C3B84889C}" type="presParOf" srcId="{31E78316-34AE-4623-AF78-FDD2EF4851F8}" destId="{9B768CCE-17DF-4371-A01B-47785553500D}" srcOrd="0" destOrd="0" presId="urn:microsoft.com/office/officeart/2005/8/layout/process3"/>
    <dgm:cxn modelId="{D644932A-8979-42A5-8FED-6E1551CBD88A}" type="presParOf" srcId="{3884BEA8-39B7-49E2-8ED9-86D7E2168125}" destId="{8096F361-58EC-4577-8B99-46C6C3B444CD}" srcOrd="2" destOrd="0" presId="urn:microsoft.com/office/officeart/2005/8/layout/process3"/>
    <dgm:cxn modelId="{B8E4D456-63FE-4A7A-A28E-708B7BA16CE1}" type="presParOf" srcId="{8096F361-58EC-4577-8B99-46C6C3B444CD}" destId="{DB72A9BD-618C-42A5-9FD7-A4C0267E6072}" srcOrd="0" destOrd="0" presId="urn:microsoft.com/office/officeart/2005/8/layout/process3"/>
    <dgm:cxn modelId="{CD59BAD5-E3FD-4681-8880-93C6491F99E6}" type="presParOf" srcId="{8096F361-58EC-4577-8B99-46C6C3B444CD}" destId="{0798B185-608D-4818-BBC4-8FC7B5A7EA1C}" srcOrd="1" destOrd="0" presId="urn:microsoft.com/office/officeart/2005/8/layout/process3"/>
    <dgm:cxn modelId="{DE4825D2-1182-479B-840E-8074E18362A9}" type="presParOf" srcId="{8096F361-58EC-4577-8B99-46C6C3B444CD}" destId="{932A056C-5988-41CC-BCDF-F1FF447841D6}" srcOrd="2" destOrd="0" presId="urn:microsoft.com/office/officeart/2005/8/layout/process3"/>
    <dgm:cxn modelId="{B6781F3A-20C0-4CC3-A78A-215C6C9FB4A6}" type="presParOf" srcId="{3884BEA8-39B7-49E2-8ED9-86D7E2168125}" destId="{89F08023-6F73-4FB0-9BA1-E8A10379D69F}" srcOrd="3" destOrd="0" presId="urn:microsoft.com/office/officeart/2005/8/layout/process3"/>
    <dgm:cxn modelId="{779F9BFF-B1B3-4A11-940D-2D31FEA817DC}" type="presParOf" srcId="{89F08023-6F73-4FB0-9BA1-E8A10379D69F}" destId="{92E6C634-786D-47E2-A44F-941E2725F812}" srcOrd="0" destOrd="0" presId="urn:microsoft.com/office/officeart/2005/8/layout/process3"/>
    <dgm:cxn modelId="{FE859F5F-30B4-4F59-84DF-160E6292B458}" type="presParOf" srcId="{3884BEA8-39B7-49E2-8ED9-86D7E2168125}" destId="{33E7B06C-C260-44DD-8E63-FAEAC5E08928}" srcOrd="4" destOrd="0" presId="urn:microsoft.com/office/officeart/2005/8/layout/process3"/>
    <dgm:cxn modelId="{6E38CF82-5999-4564-BD46-55AF5964E432}" type="presParOf" srcId="{33E7B06C-C260-44DD-8E63-FAEAC5E08928}" destId="{CDF7FDD5-C24F-4EAE-8AF6-8B2EC0689A87}" srcOrd="0" destOrd="0" presId="urn:microsoft.com/office/officeart/2005/8/layout/process3"/>
    <dgm:cxn modelId="{1636F1A6-1773-47A3-B9B2-408710FC9EBC}" type="presParOf" srcId="{33E7B06C-C260-44DD-8E63-FAEAC5E08928}" destId="{E4AD0A81-D5A1-4158-B267-8FD3C13D3435}" srcOrd="1" destOrd="0" presId="urn:microsoft.com/office/officeart/2005/8/layout/process3"/>
    <dgm:cxn modelId="{63985B18-83CD-4219-9259-DC0F9EE46E82}" type="presParOf" srcId="{33E7B06C-C260-44DD-8E63-FAEAC5E08928}" destId="{AFBEC8D3-AF6C-487D-8C09-5A05F7D262A2}" srcOrd="2" destOrd="0" presId="urn:microsoft.com/office/officeart/2005/8/layout/process3"/>
    <dgm:cxn modelId="{127E656F-4CDB-47FA-BBF3-D89E28CF58D2}" type="presParOf" srcId="{3884BEA8-39B7-49E2-8ED9-86D7E2168125}" destId="{05CAA1C4-17F2-4DAD-8AD6-1638E2DCD615}" srcOrd="5" destOrd="0" presId="urn:microsoft.com/office/officeart/2005/8/layout/process3"/>
    <dgm:cxn modelId="{E9C3FB3D-48BB-42E8-8E9F-0DDE4F782AA5}" type="presParOf" srcId="{05CAA1C4-17F2-4DAD-8AD6-1638E2DCD615}" destId="{3D5FC758-D7F4-4169-8416-85A1E96F750D}" srcOrd="0" destOrd="0" presId="urn:microsoft.com/office/officeart/2005/8/layout/process3"/>
    <dgm:cxn modelId="{2BA8940E-690B-43E8-8298-4645382FD1E5}" type="presParOf" srcId="{3884BEA8-39B7-49E2-8ED9-86D7E2168125}" destId="{90C53D24-2981-472F-8D44-F2FBE4203FCD}" srcOrd="6" destOrd="0" presId="urn:microsoft.com/office/officeart/2005/8/layout/process3"/>
    <dgm:cxn modelId="{DEAC644F-EEB4-4451-BBE1-0BB88927CBC4}" type="presParOf" srcId="{90C53D24-2981-472F-8D44-F2FBE4203FCD}" destId="{4A4B317D-E481-4D67-B821-3F46A922F290}" srcOrd="0" destOrd="0" presId="urn:microsoft.com/office/officeart/2005/8/layout/process3"/>
    <dgm:cxn modelId="{E62B8587-DFED-4A4D-914E-DA50FA9CC475}" type="presParOf" srcId="{90C53D24-2981-472F-8D44-F2FBE4203FCD}" destId="{7D5F348B-4954-49CA-B2E9-5511251CF096}" srcOrd="1" destOrd="0" presId="urn:microsoft.com/office/officeart/2005/8/layout/process3"/>
    <dgm:cxn modelId="{A77EB5C0-2A84-470E-8158-70F94C060BEA}" type="presParOf" srcId="{90C53D24-2981-472F-8D44-F2FBE4203FCD}" destId="{2A937EED-5338-4FAA-9853-31D6BB0CC651}"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6A4DDC-CE1D-4280-AEB3-5E16AF7EC0D0}" type="doc">
      <dgm:prSet loTypeId="urn:microsoft.com/office/officeart/2005/8/layout/process3" loCatId="process" qsTypeId="urn:microsoft.com/office/officeart/2005/8/quickstyle/simple1" qsCatId="simple" csTypeId="urn:microsoft.com/office/officeart/2005/8/colors/colorful1" csCatId="colorful" phldr="1"/>
      <dgm:spPr/>
    </dgm:pt>
    <dgm:pt modelId="{8A7840C3-6DF9-424A-99FA-7D61B35031EB}">
      <dgm:prSet phldrT="[Text]"/>
      <dgm:spPr/>
      <dgm:t>
        <a:bodyPr/>
        <a:lstStyle/>
        <a:p>
          <a:r>
            <a:rPr lang="en-NZ" b="1" dirty="0" smtClean="0"/>
            <a:t>Draft</a:t>
          </a:r>
          <a:endParaRPr lang="en-NZ" b="1" dirty="0"/>
        </a:p>
      </dgm:t>
    </dgm:pt>
    <dgm:pt modelId="{570E62B6-8226-402B-A0C1-84C310B4D58B}" type="parTrans" cxnId="{38F5D3DA-E5A1-41F6-9A5A-9AC4C4601654}">
      <dgm:prSet/>
      <dgm:spPr/>
      <dgm:t>
        <a:bodyPr/>
        <a:lstStyle/>
        <a:p>
          <a:endParaRPr lang="en-NZ"/>
        </a:p>
      </dgm:t>
    </dgm:pt>
    <dgm:pt modelId="{8928BE95-091F-40F4-8AD9-50BF8BAA3217}" type="sibTrans" cxnId="{38F5D3DA-E5A1-41F6-9A5A-9AC4C4601654}">
      <dgm:prSet/>
      <dgm:spPr/>
      <dgm:t>
        <a:bodyPr/>
        <a:lstStyle/>
        <a:p>
          <a:endParaRPr lang="en-NZ"/>
        </a:p>
      </dgm:t>
    </dgm:pt>
    <dgm:pt modelId="{F98B37A6-3148-491D-824E-C0C4EE483B50}">
      <dgm:prSet phldrT="[Text]"/>
      <dgm:spPr/>
      <dgm:t>
        <a:bodyPr/>
        <a:lstStyle/>
        <a:p>
          <a:r>
            <a:rPr lang="en-NZ" b="1" dirty="0" smtClean="0"/>
            <a:t>Open</a:t>
          </a:r>
          <a:endParaRPr lang="en-NZ" b="1" dirty="0"/>
        </a:p>
      </dgm:t>
    </dgm:pt>
    <dgm:pt modelId="{2CD4521A-C949-457E-A477-A82162041A2E}" type="parTrans" cxnId="{1E695303-B55B-4DB6-8384-1FEB1504DBB6}">
      <dgm:prSet/>
      <dgm:spPr/>
      <dgm:t>
        <a:bodyPr/>
        <a:lstStyle/>
        <a:p>
          <a:endParaRPr lang="en-NZ"/>
        </a:p>
      </dgm:t>
    </dgm:pt>
    <dgm:pt modelId="{C69539F2-9473-4A11-BFBE-8F9F91099832}" type="sibTrans" cxnId="{1E695303-B55B-4DB6-8384-1FEB1504DBB6}">
      <dgm:prSet/>
      <dgm:spPr/>
      <dgm:t>
        <a:bodyPr/>
        <a:lstStyle/>
        <a:p>
          <a:endParaRPr lang="en-NZ"/>
        </a:p>
      </dgm:t>
    </dgm:pt>
    <dgm:pt modelId="{2D8B4BD7-10FE-4E5C-B2AA-06C9D9316153}">
      <dgm:prSet phldrT="[Text]"/>
      <dgm:spPr/>
      <dgm:t>
        <a:bodyPr/>
        <a:lstStyle/>
        <a:p>
          <a:r>
            <a:rPr lang="en-NZ" b="1" dirty="0" smtClean="0"/>
            <a:t>Closed</a:t>
          </a:r>
          <a:endParaRPr lang="en-NZ" b="1" dirty="0"/>
        </a:p>
      </dgm:t>
    </dgm:pt>
    <dgm:pt modelId="{09036A39-A271-45B5-8FA0-6D9C6B42A6A7}" type="parTrans" cxnId="{FC053DEB-1D6F-41BD-B6BA-321C4D8DEE76}">
      <dgm:prSet/>
      <dgm:spPr/>
      <dgm:t>
        <a:bodyPr/>
        <a:lstStyle/>
        <a:p>
          <a:endParaRPr lang="en-NZ"/>
        </a:p>
      </dgm:t>
    </dgm:pt>
    <dgm:pt modelId="{917B35F5-FC50-4C6F-817F-EF8ACDE07ACF}" type="sibTrans" cxnId="{FC053DEB-1D6F-41BD-B6BA-321C4D8DEE76}">
      <dgm:prSet/>
      <dgm:spPr/>
      <dgm:t>
        <a:bodyPr/>
        <a:lstStyle/>
        <a:p>
          <a:endParaRPr lang="en-NZ"/>
        </a:p>
      </dgm:t>
    </dgm:pt>
    <dgm:pt modelId="{452D12A5-9FAF-428B-8186-2F5FC04DE335}">
      <dgm:prSet phldrT="[Text]"/>
      <dgm:spPr/>
      <dgm:t>
        <a:bodyPr/>
        <a:lstStyle/>
        <a:p>
          <a:r>
            <a:rPr lang="en-NZ" dirty="0" smtClean="0"/>
            <a:t>Creating the Finding</a:t>
          </a:r>
          <a:endParaRPr lang="en-NZ" dirty="0"/>
        </a:p>
      </dgm:t>
    </dgm:pt>
    <dgm:pt modelId="{293AFAB9-921D-4F67-8DBF-94B5BEF740EB}" type="parTrans" cxnId="{6B8D6FD9-8802-407A-934A-D04E305F085B}">
      <dgm:prSet/>
      <dgm:spPr/>
      <dgm:t>
        <a:bodyPr/>
        <a:lstStyle/>
        <a:p>
          <a:endParaRPr lang="en-NZ"/>
        </a:p>
      </dgm:t>
    </dgm:pt>
    <dgm:pt modelId="{61DB82CA-EE79-4669-A8F8-1D8F832C0D6A}" type="sibTrans" cxnId="{6B8D6FD9-8802-407A-934A-D04E305F085B}">
      <dgm:prSet/>
      <dgm:spPr/>
      <dgm:t>
        <a:bodyPr/>
        <a:lstStyle/>
        <a:p>
          <a:endParaRPr lang="en-NZ"/>
        </a:p>
      </dgm:t>
    </dgm:pt>
    <dgm:pt modelId="{69AA537B-BE08-4A98-887A-A8C8FF9A7E0C}">
      <dgm:prSet phldrT="[Text]"/>
      <dgm:spPr/>
      <dgm:t>
        <a:bodyPr/>
        <a:lstStyle/>
        <a:p>
          <a:r>
            <a:rPr lang="en-NZ" dirty="0" smtClean="0"/>
            <a:t>Responding to the Finding</a:t>
          </a:r>
          <a:endParaRPr lang="en-NZ" dirty="0"/>
        </a:p>
      </dgm:t>
    </dgm:pt>
    <dgm:pt modelId="{8B545FD7-5521-44AC-AD3C-D12DB785923B}" type="parTrans" cxnId="{6384B8F3-69F0-48FD-9727-690D050EEEC3}">
      <dgm:prSet/>
      <dgm:spPr/>
      <dgm:t>
        <a:bodyPr/>
        <a:lstStyle/>
        <a:p>
          <a:endParaRPr lang="en-NZ"/>
        </a:p>
      </dgm:t>
    </dgm:pt>
    <dgm:pt modelId="{3B199565-5F4B-4A7D-BCCB-D2C6D90B32BA}" type="sibTrans" cxnId="{6384B8F3-69F0-48FD-9727-690D050EEEC3}">
      <dgm:prSet/>
      <dgm:spPr/>
      <dgm:t>
        <a:bodyPr/>
        <a:lstStyle/>
        <a:p>
          <a:endParaRPr lang="en-NZ"/>
        </a:p>
      </dgm:t>
    </dgm:pt>
    <dgm:pt modelId="{3150603E-F330-40F4-9679-E494EBAEBB37}">
      <dgm:prSet phldrT="[Text]"/>
      <dgm:spPr/>
      <dgm:t>
        <a:bodyPr/>
        <a:lstStyle/>
        <a:p>
          <a:r>
            <a:rPr lang="en-NZ" dirty="0" smtClean="0"/>
            <a:t>No further work required on the Finding</a:t>
          </a:r>
          <a:endParaRPr lang="en-NZ" dirty="0"/>
        </a:p>
      </dgm:t>
    </dgm:pt>
    <dgm:pt modelId="{F34314B8-2D99-4B5E-8BD7-3DBE8D4A620D}" type="parTrans" cxnId="{59475F58-11AD-4C57-BB6D-7AB8BADEDBD3}">
      <dgm:prSet/>
      <dgm:spPr/>
      <dgm:t>
        <a:bodyPr/>
        <a:lstStyle/>
        <a:p>
          <a:endParaRPr lang="en-NZ"/>
        </a:p>
      </dgm:t>
    </dgm:pt>
    <dgm:pt modelId="{C93FC559-C9B0-4885-B8BD-B29B52817E89}" type="sibTrans" cxnId="{59475F58-11AD-4C57-BB6D-7AB8BADEDBD3}">
      <dgm:prSet/>
      <dgm:spPr/>
      <dgm:t>
        <a:bodyPr/>
        <a:lstStyle/>
        <a:p>
          <a:endParaRPr lang="en-NZ"/>
        </a:p>
      </dgm:t>
    </dgm:pt>
    <dgm:pt modelId="{9706704F-EE46-412C-AAB1-270657CECA28}">
      <dgm:prSet phldrT="[Text]"/>
      <dgm:spPr/>
      <dgm:t>
        <a:bodyPr/>
        <a:lstStyle/>
        <a:p>
          <a:r>
            <a:rPr lang="en-NZ" b="1" dirty="0" smtClean="0"/>
            <a:t>Response Finalised</a:t>
          </a:r>
          <a:endParaRPr lang="en-NZ" b="1" dirty="0"/>
        </a:p>
      </dgm:t>
    </dgm:pt>
    <dgm:pt modelId="{9ABB6F43-F012-436F-A1B4-5D33F88F382F}" type="parTrans" cxnId="{C584C891-232D-45D8-A153-183FABE32349}">
      <dgm:prSet/>
      <dgm:spPr/>
      <dgm:t>
        <a:bodyPr/>
        <a:lstStyle/>
        <a:p>
          <a:endParaRPr lang="en-NZ"/>
        </a:p>
      </dgm:t>
    </dgm:pt>
    <dgm:pt modelId="{F5BE9A67-CE3F-4414-A223-7137B38868A4}" type="sibTrans" cxnId="{C584C891-232D-45D8-A153-183FABE32349}">
      <dgm:prSet/>
      <dgm:spPr/>
      <dgm:t>
        <a:bodyPr/>
        <a:lstStyle/>
        <a:p>
          <a:endParaRPr lang="en-NZ"/>
        </a:p>
      </dgm:t>
    </dgm:pt>
    <dgm:pt modelId="{4B732F76-73B0-4390-97A8-1DB68E0C9F2A}">
      <dgm:prSet phldrT="[Text]"/>
      <dgm:spPr/>
      <dgm:t>
        <a:bodyPr/>
        <a:lstStyle/>
        <a:p>
          <a:r>
            <a:rPr lang="en-NZ" dirty="0" smtClean="0"/>
            <a:t>Waiting for Actions to be closed (if mandatory)</a:t>
          </a:r>
          <a:endParaRPr lang="en-NZ" dirty="0"/>
        </a:p>
      </dgm:t>
    </dgm:pt>
    <dgm:pt modelId="{A55E8614-86BB-43D2-962C-26EB920132B9}" type="parTrans" cxnId="{7D3600B3-0565-41BB-ABE1-825A38DFD948}">
      <dgm:prSet/>
      <dgm:spPr/>
      <dgm:t>
        <a:bodyPr/>
        <a:lstStyle/>
        <a:p>
          <a:endParaRPr lang="en-NZ"/>
        </a:p>
      </dgm:t>
    </dgm:pt>
    <dgm:pt modelId="{7CDF209F-6FA6-4675-BEB4-750F22247E4E}" type="sibTrans" cxnId="{7D3600B3-0565-41BB-ABE1-825A38DFD948}">
      <dgm:prSet/>
      <dgm:spPr/>
      <dgm:t>
        <a:bodyPr/>
        <a:lstStyle/>
        <a:p>
          <a:endParaRPr lang="en-NZ"/>
        </a:p>
      </dgm:t>
    </dgm:pt>
    <dgm:pt modelId="{4E881C4B-7E80-447E-8C90-B8D564764B65}">
      <dgm:prSet/>
      <dgm:spPr/>
      <dgm:t>
        <a:bodyPr/>
        <a:lstStyle/>
        <a:p>
          <a:r>
            <a:rPr lang="en-NZ" smtClean="0"/>
            <a:t>Recording any further comment and a reason for closure</a:t>
          </a:r>
          <a:endParaRPr lang="en-NZ" dirty="0"/>
        </a:p>
      </dgm:t>
    </dgm:pt>
    <dgm:pt modelId="{882CA2A7-E40B-4A17-97CA-9E49A9EA9DB6}" type="parTrans" cxnId="{C6322F8A-AFED-4078-BF60-192145F0A71A}">
      <dgm:prSet/>
      <dgm:spPr/>
      <dgm:t>
        <a:bodyPr/>
        <a:lstStyle/>
        <a:p>
          <a:endParaRPr lang="en-NZ"/>
        </a:p>
      </dgm:t>
    </dgm:pt>
    <dgm:pt modelId="{63568A6D-7E42-4B38-BCD9-C920BCC28BA7}" type="sibTrans" cxnId="{C6322F8A-AFED-4078-BF60-192145F0A71A}">
      <dgm:prSet/>
      <dgm:spPr/>
      <dgm:t>
        <a:bodyPr/>
        <a:lstStyle/>
        <a:p>
          <a:endParaRPr lang="en-NZ"/>
        </a:p>
      </dgm:t>
    </dgm:pt>
    <dgm:pt modelId="{3884BEA8-39B7-49E2-8ED9-86D7E2168125}" type="pres">
      <dgm:prSet presAssocID="{236A4DDC-CE1D-4280-AEB3-5E16AF7EC0D0}" presName="linearFlow" presStyleCnt="0">
        <dgm:presLayoutVars>
          <dgm:dir/>
          <dgm:animLvl val="lvl"/>
          <dgm:resizeHandles val="exact"/>
        </dgm:presLayoutVars>
      </dgm:prSet>
      <dgm:spPr/>
    </dgm:pt>
    <dgm:pt modelId="{FDD0FF36-C9FF-4A2E-8FA3-BB1F4A8B8568}" type="pres">
      <dgm:prSet presAssocID="{8A7840C3-6DF9-424A-99FA-7D61B35031EB}" presName="composite" presStyleCnt="0"/>
      <dgm:spPr/>
    </dgm:pt>
    <dgm:pt modelId="{78B3A660-C9B4-4623-92A6-9BCCC8F51FCA}" type="pres">
      <dgm:prSet presAssocID="{8A7840C3-6DF9-424A-99FA-7D61B35031EB}" presName="parTx" presStyleLbl="node1" presStyleIdx="0" presStyleCnt="4">
        <dgm:presLayoutVars>
          <dgm:chMax val="0"/>
          <dgm:chPref val="0"/>
          <dgm:bulletEnabled val="1"/>
        </dgm:presLayoutVars>
      </dgm:prSet>
      <dgm:spPr/>
      <dgm:t>
        <a:bodyPr/>
        <a:lstStyle/>
        <a:p>
          <a:endParaRPr lang="en-NZ"/>
        </a:p>
      </dgm:t>
    </dgm:pt>
    <dgm:pt modelId="{518A9CF2-8A1E-40A5-BBB8-28598C800869}" type="pres">
      <dgm:prSet presAssocID="{8A7840C3-6DF9-424A-99FA-7D61B35031EB}" presName="parSh" presStyleLbl="node1" presStyleIdx="0" presStyleCnt="4"/>
      <dgm:spPr/>
      <dgm:t>
        <a:bodyPr/>
        <a:lstStyle/>
        <a:p>
          <a:endParaRPr lang="en-NZ"/>
        </a:p>
      </dgm:t>
    </dgm:pt>
    <dgm:pt modelId="{62551F80-334D-4F21-8DF2-2C0230AEE3E7}" type="pres">
      <dgm:prSet presAssocID="{8A7840C3-6DF9-424A-99FA-7D61B35031EB}" presName="desTx" presStyleLbl="fgAcc1" presStyleIdx="0" presStyleCnt="4">
        <dgm:presLayoutVars>
          <dgm:bulletEnabled val="1"/>
        </dgm:presLayoutVars>
      </dgm:prSet>
      <dgm:spPr/>
      <dgm:t>
        <a:bodyPr/>
        <a:lstStyle/>
        <a:p>
          <a:endParaRPr lang="en-NZ"/>
        </a:p>
      </dgm:t>
    </dgm:pt>
    <dgm:pt modelId="{31E78316-34AE-4623-AF78-FDD2EF4851F8}" type="pres">
      <dgm:prSet presAssocID="{8928BE95-091F-40F4-8AD9-50BF8BAA3217}" presName="sibTrans" presStyleLbl="sibTrans2D1" presStyleIdx="0" presStyleCnt="3"/>
      <dgm:spPr/>
      <dgm:t>
        <a:bodyPr/>
        <a:lstStyle/>
        <a:p>
          <a:endParaRPr lang="en-NZ"/>
        </a:p>
      </dgm:t>
    </dgm:pt>
    <dgm:pt modelId="{9B768CCE-17DF-4371-A01B-47785553500D}" type="pres">
      <dgm:prSet presAssocID="{8928BE95-091F-40F4-8AD9-50BF8BAA3217}" presName="connTx" presStyleLbl="sibTrans2D1" presStyleIdx="0" presStyleCnt="3"/>
      <dgm:spPr/>
      <dgm:t>
        <a:bodyPr/>
        <a:lstStyle/>
        <a:p>
          <a:endParaRPr lang="en-NZ"/>
        </a:p>
      </dgm:t>
    </dgm:pt>
    <dgm:pt modelId="{8096F361-58EC-4577-8B99-46C6C3B444CD}" type="pres">
      <dgm:prSet presAssocID="{F98B37A6-3148-491D-824E-C0C4EE483B50}" presName="composite" presStyleCnt="0"/>
      <dgm:spPr/>
    </dgm:pt>
    <dgm:pt modelId="{DB72A9BD-618C-42A5-9FD7-A4C0267E6072}" type="pres">
      <dgm:prSet presAssocID="{F98B37A6-3148-491D-824E-C0C4EE483B50}" presName="parTx" presStyleLbl="node1" presStyleIdx="0" presStyleCnt="4">
        <dgm:presLayoutVars>
          <dgm:chMax val="0"/>
          <dgm:chPref val="0"/>
          <dgm:bulletEnabled val="1"/>
        </dgm:presLayoutVars>
      </dgm:prSet>
      <dgm:spPr/>
      <dgm:t>
        <a:bodyPr/>
        <a:lstStyle/>
        <a:p>
          <a:endParaRPr lang="en-NZ"/>
        </a:p>
      </dgm:t>
    </dgm:pt>
    <dgm:pt modelId="{0798B185-608D-4818-BBC4-8FC7B5A7EA1C}" type="pres">
      <dgm:prSet presAssocID="{F98B37A6-3148-491D-824E-C0C4EE483B50}" presName="parSh" presStyleLbl="node1" presStyleIdx="1" presStyleCnt="4"/>
      <dgm:spPr/>
      <dgm:t>
        <a:bodyPr/>
        <a:lstStyle/>
        <a:p>
          <a:endParaRPr lang="en-NZ"/>
        </a:p>
      </dgm:t>
    </dgm:pt>
    <dgm:pt modelId="{932A056C-5988-41CC-BCDF-F1FF447841D6}" type="pres">
      <dgm:prSet presAssocID="{F98B37A6-3148-491D-824E-C0C4EE483B50}" presName="desTx" presStyleLbl="fgAcc1" presStyleIdx="1" presStyleCnt="4">
        <dgm:presLayoutVars>
          <dgm:bulletEnabled val="1"/>
        </dgm:presLayoutVars>
      </dgm:prSet>
      <dgm:spPr/>
      <dgm:t>
        <a:bodyPr/>
        <a:lstStyle/>
        <a:p>
          <a:endParaRPr lang="en-NZ"/>
        </a:p>
      </dgm:t>
    </dgm:pt>
    <dgm:pt modelId="{89F08023-6F73-4FB0-9BA1-E8A10379D69F}" type="pres">
      <dgm:prSet presAssocID="{C69539F2-9473-4A11-BFBE-8F9F91099832}" presName="sibTrans" presStyleLbl="sibTrans2D1" presStyleIdx="1" presStyleCnt="3"/>
      <dgm:spPr/>
      <dgm:t>
        <a:bodyPr/>
        <a:lstStyle/>
        <a:p>
          <a:endParaRPr lang="en-NZ"/>
        </a:p>
      </dgm:t>
    </dgm:pt>
    <dgm:pt modelId="{92E6C634-786D-47E2-A44F-941E2725F812}" type="pres">
      <dgm:prSet presAssocID="{C69539F2-9473-4A11-BFBE-8F9F91099832}" presName="connTx" presStyleLbl="sibTrans2D1" presStyleIdx="1" presStyleCnt="3"/>
      <dgm:spPr/>
      <dgm:t>
        <a:bodyPr/>
        <a:lstStyle/>
        <a:p>
          <a:endParaRPr lang="en-NZ"/>
        </a:p>
      </dgm:t>
    </dgm:pt>
    <dgm:pt modelId="{33E7B06C-C260-44DD-8E63-FAEAC5E08928}" type="pres">
      <dgm:prSet presAssocID="{9706704F-EE46-412C-AAB1-270657CECA28}" presName="composite" presStyleCnt="0"/>
      <dgm:spPr/>
    </dgm:pt>
    <dgm:pt modelId="{CDF7FDD5-C24F-4EAE-8AF6-8B2EC0689A87}" type="pres">
      <dgm:prSet presAssocID="{9706704F-EE46-412C-AAB1-270657CECA28}" presName="parTx" presStyleLbl="node1" presStyleIdx="1" presStyleCnt="4">
        <dgm:presLayoutVars>
          <dgm:chMax val="0"/>
          <dgm:chPref val="0"/>
          <dgm:bulletEnabled val="1"/>
        </dgm:presLayoutVars>
      </dgm:prSet>
      <dgm:spPr/>
      <dgm:t>
        <a:bodyPr/>
        <a:lstStyle/>
        <a:p>
          <a:endParaRPr lang="en-NZ"/>
        </a:p>
      </dgm:t>
    </dgm:pt>
    <dgm:pt modelId="{E4AD0A81-D5A1-4158-B267-8FD3C13D3435}" type="pres">
      <dgm:prSet presAssocID="{9706704F-EE46-412C-AAB1-270657CECA28}" presName="parSh" presStyleLbl="node1" presStyleIdx="2" presStyleCnt="4"/>
      <dgm:spPr/>
      <dgm:t>
        <a:bodyPr/>
        <a:lstStyle/>
        <a:p>
          <a:endParaRPr lang="en-NZ"/>
        </a:p>
      </dgm:t>
    </dgm:pt>
    <dgm:pt modelId="{AFBEC8D3-AF6C-487D-8C09-5A05F7D262A2}" type="pres">
      <dgm:prSet presAssocID="{9706704F-EE46-412C-AAB1-270657CECA28}" presName="desTx" presStyleLbl="fgAcc1" presStyleIdx="2" presStyleCnt="4">
        <dgm:presLayoutVars>
          <dgm:bulletEnabled val="1"/>
        </dgm:presLayoutVars>
      </dgm:prSet>
      <dgm:spPr/>
      <dgm:t>
        <a:bodyPr/>
        <a:lstStyle/>
        <a:p>
          <a:endParaRPr lang="en-NZ"/>
        </a:p>
      </dgm:t>
    </dgm:pt>
    <dgm:pt modelId="{05CAA1C4-17F2-4DAD-8AD6-1638E2DCD615}" type="pres">
      <dgm:prSet presAssocID="{F5BE9A67-CE3F-4414-A223-7137B38868A4}" presName="sibTrans" presStyleLbl="sibTrans2D1" presStyleIdx="2" presStyleCnt="3"/>
      <dgm:spPr/>
      <dgm:t>
        <a:bodyPr/>
        <a:lstStyle/>
        <a:p>
          <a:endParaRPr lang="en-NZ"/>
        </a:p>
      </dgm:t>
    </dgm:pt>
    <dgm:pt modelId="{3D5FC758-D7F4-4169-8416-85A1E96F750D}" type="pres">
      <dgm:prSet presAssocID="{F5BE9A67-CE3F-4414-A223-7137B38868A4}" presName="connTx" presStyleLbl="sibTrans2D1" presStyleIdx="2" presStyleCnt="3"/>
      <dgm:spPr/>
      <dgm:t>
        <a:bodyPr/>
        <a:lstStyle/>
        <a:p>
          <a:endParaRPr lang="en-NZ"/>
        </a:p>
      </dgm:t>
    </dgm:pt>
    <dgm:pt modelId="{90C53D24-2981-472F-8D44-F2FBE4203FCD}" type="pres">
      <dgm:prSet presAssocID="{2D8B4BD7-10FE-4E5C-B2AA-06C9D9316153}" presName="composite" presStyleCnt="0"/>
      <dgm:spPr/>
    </dgm:pt>
    <dgm:pt modelId="{4A4B317D-E481-4D67-B821-3F46A922F290}" type="pres">
      <dgm:prSet presAssocID="{2D8B4BD7-10FE-4E5C-B2AA-06C9D9316153}" presName="parTx" presStyleLbl="node1" presStyleIdx="2" presStyleCnt="4">
        <dgm:presLayoutVars>
          <dgm:chMax val="0"/>
          <dgm:chPref val="0"/>
          <dgm:bulletEnabled val="1"/>
        </dgm:presLayoutVars>
      </dgm:prSet>
      <dgm:spPr/>
      <dgm:t>
        <a:bodyPr/>
        <a:lstStyle/>
        <a:p>
          <a:endParaRPr lang="en-NZ"/>
        </a:p>
      </dgm:t>
    </dgm:pt>
    <dgm:pt modelId="{7D5F348B-4954-49CA-B2E9-5511251CF096}" type="pres">
      <dgm:prSet presAssocID="{2D8B4BD7-10FE-4E5C-B2AA-06C9D9316153}" presName="parSh" presStyleLbl="node1" presStyleIdx="3" presStyleCnt="4"/>
      <dgm:spPr/>
      <dgm:t>
        <a:bodyPr/>
        <a:lstStyle/>
        <a:p>
          <a:endParaRPr lang="en-NZ"/>
        </a:p>
      </dgm:t>
    </dgm:pt>
    <dgm:pt modelId="{2A937EED-5338-4FAA-9853-31D6BB0CC651}" type="pres">
      <dgm:prSet presAssocID="{2D8B4BD7-10FE-4E5C-B2AA-06C9D9316153}" presName="desTx" presStyleLbl="fgAcc1" presStyleIdx="3" presStyleCnt="4">
        <dgm:presLayoutVars>
          <dgm:bulletEnabled val="1"/>
        </dgm:presLayoutVars>
      </dgm:prSet>
      <dgm:spPr/>
      <dgm:t>
        <a:bodyPr/>
        <a:lstStyle/>
        <a:p>
          <a:endParaRPr lang="en-NZ"/>
        </a:p>
      </dgm:t>
    </dgm:pt>
  </dgm:ptLst>
  <dgm:cxnLst>
    <dgm:cxn modelId="{842E8341-F79A-40DA-BB88-4C2652502ACE}" type="presOf" srcId="{2D8B4BD7-10FE-4E5C-B2AA-06C9D9316153}" destId="{4A4B317D-E481-4D67-B821-3F46A922F290}" srcOrd="0" destOrd="0" presId="urn:microsoft.com/office/officeart/2005/8/layout/process3"/>
    <dgm:cxn modelId="{7C4CF59D-4665-466D-AD6C-CB0392099568}" type="presOf" srcId="{8A7840C3-6DF9-424A-99FA-7D61B35031EB}" destId="{518A9CF2-8A1E-40A5-BBB8-28598C800869}" srcOrd="1" destOrd="0" presId="urn:microsoft.com/office/officeart/2005/8/layout/process3"/>
    <dgm:cxn modelId="{6DC38296-ECD2-454F-AB6A-28117791EE6D}" type="presOf" srcId="{F98B37A6-3148-491D-824E-C0C4EE483B50}" destId="{DB72A9BD-618C-42A5-9FD7-A4C0267E6072}" srcOrd="0" destOrd="0" presId="urn:microsoft.com/office/officeart/2005/8/layout/process3"/>
    <dgm:cxn modelId="{016BF2A3-F6ED-4DCD-A3D2-102A1BA14B14}" type="presOf" srcId="{9706704F-EE46-412C-AAB1-270657CECA28}" destId="{CDF7FDD5-C24F-4EAE-8AF6-8B2EC0689A87}" srcOrd="0" destOrd="0" presId="urn:microsoft.com/office/officeart/2005/8/layout/process3"/>
    <dgm:cxn modelId="{1E695303-B55B-4DB6-8384-1FEB1504DBB6}" srcId="{236A4DDC-CE1D-4280-AEB3-5E16AF7EC0D0}" destId="{F98B37A6-3148-491D-824E-C0C4EE483B50}" srcOrd="1" destOrd="0" parTransId="{2CD4521A-C949-457E-A477-A82162041A2E}" sibTransId="{C69539F2-9473-4A11-BFBE-8F9F91099832}"/>
    <dgm:cxn modelId="{C6322F8A-AFED-4078-BF60-192145F0A71A}" srcId="{9706704F-EE46-412C-AAB1-270657CECA28}" destId="{4E881C4B-7E80-447E-8C90-B8D564764B65}" srcOrd="1" destOrd="0" parTransId="{882CA2A7-E40B-4A17-97CA-9E49A9EA9DB6}" sibTransId="{63568A6D-7E42-4B38-BCD9-C920BCC28BA7}"/>
    <dgm:cxn modelId="{6384B8F3-69F0-48FD-9727-690D050EEEC3}" srcId="{F98B37A6-3148-491D-824E-C0C4EE483B50}" destId="{69AA537B-BE08-4A98-887A-A8C8FF9A7E0C}" srcOrd="0" destOrd="0" parTransId="{8B545FD7-5521-44AC-AD3C-D12DB785923B}" sibTransId="{3B199565-5F4B-4A7D-BCCB-D2C6D90B32BA}"/>
    <dgm:cxn modelId="{FC053DEB-1D6F-41BD-B6BA-321C4D8DEE76}" srcId="{236A4DDC-CE1D-4280-AEB3-5E16AF7EC0D0}" destId="{2D8B4BD7-10FE-4E5C-B2AA-06C9D9316153}" srcOrd="3" destOrd="0" parTransId="{09036A39-A271-45B5-8FA0-6D9C6B42A6A7}" sibTransId="{917B35F5-FC50-4C6F-817F-EF8ACDE07ACF}"/>
    <dgm:cxn modelId="{DE6A89B3-7945-4D67-B85D-D92ACB52B58E}" type="presOf" srcId="{452D12A5-9FAF-428B-8186-2F5FC04DE335}" destId="{62551F80-334D-4F21-8DF2-2C0230AEE3E7}" srcOrd="0" destOrd="0" presId="urn:microsoft.com/office/officeart/2005/8/layout/process3"/>
    <dgm:cxn modelId="{E6BE1A3A-CB72-4150-9100-211D029C7ECC}" type="presOf" srcId="{3150603E-F330-40F4-9679-E494EBAEBB37}" destId="{2A937EED-5338-4FAA-9853-31D6BB0CC651}" srcOrd="0" destOrd="0" presId="urn:microsoft.com/office/officeart/2005/8/layout/process3"/>
    <dgm:cxn modelId="{59475F58-11AD-4C57-BB6D-7AB8BADEDBD3}" srcId="{2D8B4BD7-10FE-4E5C-B2AA-06C9D9316153}" destId="{3150603E-F330-40F4-9679-E494EBAEBB37}" srcOrd="0" destOrd="0" parTransId="{F34314B8-2D99-4B5E-8BD7-3DBE8D4A620D}" sibTransId="{C93FC559-C9B0-4885-B8BD-B29B52817E89}"/>
    <dgm:cxn modelId="{B8550529-71F4-447B-A06D-DE233B84092A}" type="presOf" srcId="{C69539F2-9473-4A11-BFBE-8F9F91099832}" destId="{89F08023-6F73-4FB0-9BA1-E8A10379D69F}" srcOrd="0" destOrd="0" presId="urn:microsoft.com/office/officeart/2005/8/layout/process3"/>
    <dgm:cxn modelId="{09C9FD23-D9C3-4AA7-909D-B2F11106CDA4}" type="presOf" srcId="{8928BE95-091F-40F4-8AD9-50BF8BAA3217}" destId="{9B768CCE-17DF-4371-A01B-47785553500D}" srcOrd="1" destOrd="0" presId="urn:microsoft.com/office/officeart/2005/8/layout/process3"/>
    <dgm:cxn modelId="{6AD47129-6E1B-4DE9-91B3-DBC9BA0F25EF}" type="presOf" srcId="{F98B37A6-3148-491D-824E-C0C4EE483B50}" destId="{0798B185-608D-4818-BBC4-8FC7B5A7EA1C}" srcOrd="1" destOrd="0" presId="urn:microsoft.com/office/officeart/2005/8/layout/process3"/>
    <dgm:cxn modelId="{6A78B3B1-58C9-4C88-87FC-F90AC8EDB987}" type="presOf" srcId="{69AA537B-BE08-4A98-887A-A8C8FF9A7E0C}" destId="{932A056C-5988-41CC-BCDF-F1FF447841D6}" srcOrd="0" destOrd="0" presId="urn:microsoft.com/office/officeart/2005/8/layout/process3"/>
    <dgm:cxn modelId="{2BF703E6-7EFC-4727-9330-E145DEA59663}" type="presOf" srcId="{2D8B4BD7-10FE-4E5C-B2AA-06C9D9316153}" destId="{7D5F348B-4954-49CA-B2E9-5511251CF096}" srcOrd="1" destOrd="0" presId="urn:microsoft.com/office/officeart/2005/8/layout/process3"/>
    <dgm:cxn modelId="{6B8D6FD9-8802-407A-934A-D04E305F085B}" srcId="{8A7840C3-6DF9-424A-99FA-7D61B35031EB}" destId="{452D12A5-9FAF-428B-8186-2F5FC04DE335}" srcOrd="0" destOrd="0" parTransId="{293AFAB9-921D-4F67-8DBF-94B5BEF740EB}" sibTransId="{61DB82CA-EE79-4669-A8F8-1D8F832C0D6A}"/>
    <dgm:cxn modelId="{7BD570EF-2A60-4632-911D-6104AEB65EC7}" type="presOf" srcId="{4B732F76-73B0-4390-97A8-1DB68E0C9F2A}" destId="{AFBEC8D3-AF6C-487D-8C09-5A05F7D262A2}" srcOrd="0" destOrd="0" presId="urn:microsoft.com/office/officeart/2005/8/layout/process3"/>
    <dgm:cxn modelId="{7B40FDE8-9626-425B-AA09-3463E2ECC547}" type="presOf" srcId="{F5BE9A67-CE3F-4414-A223-7137B38868A4}" destId="{05CAA1C4-17F2-4DAD-8AD6-1638E2DCD615}" srcOrd="0" destOrd="0" presId="urn:microsoft.com/office/officeart/2005/8/layout/process3"/>
    <dgm:cxn modelId="{C584C891-232D-45D8-A153-183FABE32349}" srcId="{236A4DDC-CE1D-4280-AEB3-5E16AF7EC0D0}" destId="{9706704F-EE46-412C-AAB1-270657CECA28}" srcOrd="2" destOrd="0" parTransId="{9ABB6F43-F012-436F-A1B4-5D33F88F382F}" sibTransId="{F5BE9A67-CE3F-4414-A223-7137B38868A4}"/>
    <dgm:cxn modelId="{B4248A70-3A36-4B13-914F-D7C506146C3A}" type="presOf" srcId="{8928BE95-091F-40F4-8AD9-50BF8BAA3217}" destId="{31E78316-34AE-4623-AF78-FDD2EF4851F8}" srcOrd="0" destOrd="0" presId="urn:microsoft.com/office/officeart/2005/8/layout/process3"/>
    <dgm:cxn modelId="{634F6564-A0B2-40DE-94E2-F2EA31148DF1}" type="presOf" srcId="{9706704F-EE46-412C-AAB1-270657CECA28}" destId="{E4AD0A81-D5A1-4158-B267-8FD3C13D3435}" srcOrd="1" destOrd="0" presId="urn:microsoft.com/office/officeart/2005/8/layout/process3"/>
    <dgm:cxn modelId="{254990EA-E46B-4B11-B69A-E0D683792ABE}" type="presOf" srcId="{8A7840C3-6DF9-424A-99FA-7D61B35031EB}" destId="{78B3A660-C9B4-4623-92A6-9BCCC8F51FCA}" srcOrd="0" destOrd="0" presId="urn:microsoft.com/office/officeart/2005/8/layout/process3"/>
    <dgm:cxn modelId="{C73AB672-E300-4135-BBC0-B09B246AF490}" type="presOf" srcId="{F5BE9A67-CE3F-4414-A223-7137B38868A4}" destId="{3D5FC758-D7F4-4169-8416-85A1E96F750D}" srcOrd="1" destOrd="0" presId="urn:microsoft.com/office/officeart/2005/8/layout/process3"/>
    <dgm:cxn modelId="{2B770841-18E0-40E6-8B6B-3DD4ADE72DF6}" type="presOf" srcId="{4E881C4B-7E80-447E-8C90-B8D564764B65}" destId="{AFBEC8D3-AF6C-487D-8C09-5A05F7D262A2}" srcOrd="0" destOrd="1" presId="urn:microsoft.com/office/officeart/2005/8/layout/process3"/>
    <dgm:cxn modelId="{7D3600B3-0565-41BB-ABE1-825A38DFD948}" srcId="{9706704F-EE46-412C-AAB1-270657CECA28}" destId="{4B732F76-73B0-4390-97A8-1DB68E0C9F2A}" srcOrd="0" destOrd="0" parTransId="{A55E8614-86BB-43D2-962C-26EB920132B9}" sibTransId="{7CDF209F-6FA6-4675-BEB4-750F22247E4E}"/>
    <dgm:cxn modelId="{7DF924B0-C28E-4D92-B0B7-B589626D9BFC}" type="presOf" srcId="{C69539F2-9473-4A11-BFBE-8F9F91099832}" destId="{92E6C634-786D-47E2-A44F-941E2725F812}" srcOrd="1" destOrd="0" presId="urn:microsoft.com/office/officeart/2005/8/layout/process3"/>
    <dgm:cxn modelId="{321C8A5E-EBCE-4D51-AC37-22DD0C6D7E11}" type="presOf" srcId="{236A4DDC-CE1D-4280-AEB3-5E16AF7EC0D0}" destId="{3884BEA8-39B7-49E2-8ED9-86D7E2168125}" srcOrd="0" destOrd="0" presId="urn:microsoft.com/office/officeart/2005/8/layout/process3"/>
    <dgm:cxn modelId="{38F5D3DA-E5A1-41F6-9A5A-9AC4C4601654}" srcId="{236A4DDC-CE1D-4280-AEB3-5E16AF7EC0D0}" destId="{8A7840C3-6DF9-424A-99FA-7D61B35031EB}" srcOrd="0" destOrd="0" parTransId="{570E62B6-8226-402B-A0C1-84C310B4D58B}" sibTransId="{8928BE95-091F-40F4-8AD9-50BF8BAA3217}"/>
    <dgm:cxn modelId="{DA96096B-0D16-4614-A99E-F652469EA009}" type="presParOf" srcId="{3884BEA8-39B7-49E2-8ED9-86D7E2168125}" destId="{FDD0FF36-C9FF-4A2E-8FA3-BB1F4A8B8568}" srcOrd="0" destOrd="0" presId="urn:microsoft.com/office/officeart/2005/8/layout/process3"/>
    <dgm:cxn modelId="{608BDF7B-7640-44B8-929A-5EE8441068DF}" type="presParOf" srcId="{FDD0FF36-C9FF-4A2E-8FA3-BB1F4A8B8568}" destId="{78B3A660-C9B4-4623-92A6-9BCCC8F51FCA}" srcOrd="0" destOrd="0" presId="urn:microsoft.com/office/officeart/2005/8/layout/process3"/>
    <dgm:cxn modelId="{C95B9EAE-F66F-452B-99E9-5FE98589D21D}" type="presParOf" srcId="{FDD0FF36-C9FF-4A2E-8FA3-BB1F4A8B8568}" destId="{518A9CF2-8A1E-40A5-BBB8-28598C800869}" srcOrd="1" destOrd="0" presId="urn:microsoft.com/office/officeart/2005/8/layout/process3"/>
    <dgm:cxn modelId="{A872D526-1B4F-4E49-AE8B-6CF545407AB9}" type="presParOf" srcId="{FDD0FF36-C9FF-4A2E-8FA3-BB1F4A8B8568}" destId="{62551F80-334D-4F21-8DF2-2C0230AEE3E7}" srcOrd="2" destOrd="0" presId="urn:microsoft.com/office/officeart/2005/8/layout/process3"/>
    <dgm:cxn modelId="{2A09FB58-82B4-4BB9-B350-24002FB458F7}" type="presParOf" srcId="{3884BEA8-39B7-49E2-8ED9-86D7E2168125}" destId="{31E78316-34AE-4623-AF78-FDD2EF4851F8}" srcOrd="1" destOrd="0" presId="urn:microsoft.com/office/officeart/2005/8/layout/process3"/>
    <dgm:cxn modelId="{3C8F9586-AF29-41C1-85BA-074681F19C5D}" type="presParOf" srcId="{31E78316-34AE-4623-AF78-FDD2EF4851F8}" destId="{9B768CCE-17DF-4371-A01B-47785553500D}" srcOrd="0" destOrd="0" presId="urn:microsoft.com/office/officeart/2005/8/layout/process3"/>
    <dgm:cxn modelId="{00F4EBE3-2F98-4E08-AD5C-08FFDE29B798}" type="presParOf" srcId="{3884BEA8-39B7-49E2-8ED9-86D7E2168125}" destId="{8096F361-58EC-4577-8B99-46C6C3B444CD}" srcOrd="2" destOrd="0" presId="urn:microsoft.com/office/officeart/2005/8/layout/process3"/>
    <dgm:cxn modelId="{BEA4B55E-5CFA-4E7B-911E-EA918B071669}" type="presParOf" srcId="{8096F361-58EC-4577-8B99-46C6C3B444CD}" destId="{DB72A9BD-618C-42A5-9FD7-A4C0267E6072}" srcOrd="0" destOrd="0" presId="urn:microsoft.com/office/officeart/2005/8/layout/process3"/>
    <dgm:cxn modelId="{C48972FA-1039-42AD-93CD-3847EA8C3212}" type="presParOf" srcId="{8096F361-58EC-4577-8B99-46C6C3B444CD}" destId="{0798B185-608D-4818-BBC4-8FC7B5A7EA1C}" srcOrd="1" destOrd="0" presId="urn:microsoft.com/office/officeart/2005/8/layout/process3"/>
    <dgm:cxn modelId="{B4195A12-F2DE-4E01-802C-89D9C8647CEE}" type="presParOf" srcId="{8096F361-58EC-4577-8B99-46C6C3B444CD}" destId="{932A056C-5988-41CC-BCDF-F1FF447841D6}" srcOrd="2" destOrd="0" presId="urn:microsoft.com/office/officeart/2005/8/layout/process3"/>
    <dgm:cxn modelId="{A9F7C844-2BE5-430D-AC1F-2A98629FBD3B}" type="presParOf" srcId="{3884BEA8-39B7-49E2-8ED9-86D7E2168125}" destId="{89F08023-6F73-4FB0-9BA1-E8A10379D69F}" srcOrd="3" destOrd="0" presId="urn:microsoft.com/office/officeart/2005/8/layout/process3"/>
    <dgm:cxn modelId="{EDAE18C2-3926-4854-B3CD-AD2CE658FBC8}" type="presParOf" srcId="{89F08023-6F73-4FB0-9BA1-E8A10379D69F}" destId="{92E6C634-786D-47E2-A44F-941E2725F812}" srcOrd="0" destOrd="0" presId="urn:microsoft.com/office/officeart/2005/8/layout/process3"/>
    <dgm:cxn modelId="{A83309D7-D15D-4CAC-8012-531D332592EB}" type="presParOf" srcId="{3884BEA8-39B7-49E2-8ED9-86D7E2168125}" destId="{33E7B06C-C260-44DD-8E63-FAEAC5E08928}" srcOrd="4" destOrd="0" presId="urn:microsoft.com/office/officeart/2005/8/layout/process3"/>
    <dgm:cxn modelId="{9543DCA1-F016-4A36-B436-7A14B771B213}" type="presParOf" srcId="{33E7B06C-C260-44DD-8E63-FAEAC5E08928}" destId="{CDF7FDD5-C24F-4EAE-8AF6-8B2EC0689A87}" srcOrd="0" destOrd="0" presId="urn:microsoft.com/office/officeart/2005/8/layout/process3"/>
    <dgm:cxn modelId="{0227A43B-C9A8-44AF-8139-F4C744ACB6B0}" type="presParOf" srcId="{33E7B06C-C260-44DD-8E63-FAEAC5E08928}" destId="{E4AD0A81-D5A1-4158-B267-8FD3C13D3435}" srcOrd="1" destOrd="0" presId="urn:microsoft.com/office/officeart/2005/8/layout/process3"/>
    <dgm:cxn modelId="{45429BFB-E7FF-4751-8253-7D4AC4A9FAE0}" type="presParOf" srcId="{33E7B06C-C260-44DD-8E63-FAEAC5E08928}" destId="{AFBEC8D3-AF6C-487D-8C09-5A05F7D262A2}" srcOrd="2" destOrd="0" presId="urn:microsoft.com/office/officeart/2005/8/layout/process3"/>
    <dgm:cxn modelId="{4DE9E1A6-C470-4CAC-A738-C8F0F90D4775}" type="presParOf" srcId="{3884BEA8-39B7-49E2-8ED9-86D7E2168125}" destId="{05CAA1C4-17F2-4DAD-8AD6-1638E2DCD615}" srcOrd="5" destOrd="0" presId="urn:microsoft.com/office/officeart/2005/8/layout/process3"/>
    <dgm:cxn modelId="{0B678162-0116-4A16-BA20-351A39EACF90}" type="presParOf" srcId="{05CAA1C4-17F2-4DAD-8AD6-1638E2DCD615}" destId="{3D5FC758-D7F4-4169-8416-85A1E96F750D}" srcOrd="0" destOrd="0" presId="urn:microsoft.com/office/officeart/2005/8/layout/process3"/>
    <dgm:cxn modelId="{7C014D77-BC08-4F6B-BC08-998604FB3B8E}" type="presParOf" srcId="{3884BEA8-39B7-49E2-8ED9-86D7E2168125}" destId="{90C53D24-2981-472F-8D44-F2FBE4203FCD}" srcOrd="6" destOrd="0" presId="urn:microsoft.com/office/officeart/2005/8/layout/process3"/>
    <dgm:cxn modelId="{BF3180F2-B200-4E9B-A8C7-7B0F68618918}" type="presParOf" srcId="{90C53D24-2981-472F-8D44-F2FBE4203FCD}" destId="{4A4B317D-E481-4D67-B821-3F46A922F290}" srcOrd="0" destOrd="0" presId="urn:microsoft.com/office/officeart/2005/8/layout/process3"/>
    <dgm:cxn modelId="{4D1D6F27-58E2-4B29-8B0B-535ADAED2BA3}" type="presParOf" srcId="{90C53D24-2981-472F-8D44-F2FBE4203FCD}" destId="{7D5F348B-4954-49CA-B2E9-5511251CF096}" srcOrd="1" destOrd="0" presId="urn:microsoft.com/office/officeart/2005/8/layout/process3"/>
    <dgm:cxn modelId="{D5A8C1D0-87CA-4BB2-832F-CC7CB166A873}" type="presParOf" srcId="{90C53D24-2981-472F-8D44-F2FBE4203FCD}" destId="{2A937EED-5338-4FAA-9853-31D6BB0CC651}"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6A4DDC-CE1D-4280-AEB3-5E16AF7EC0D0}" type="doc">
      <dgm:prSet loTypeId="urn:microsoft.com/office/officeart/2005/8/layout/process3" loCatId="process" qsTypeId="urn:microsoft.com/office/officeart/2005/8/quickstyle/simple1" qsCatId="simple" csTypeId="urn:microsoft.com/office/officeart/2005/8/colors/colorful1" csCatId="colorful" phldr="1"/>
      <dgm:spPr/>
    </dgm:pt>
    <dgm:pt modelId="{8A7840C3-6DF9-424A-99FA-7D61B35031EB}">
      <dgm:prSet phldrT="[Text]"/>
      <dgm:spPr/>
      <dgm:t>
        <a:bodyPr/>
        <a:lstStyle/>
        <a:p>
          <a:r>
            <a:rPr lang="en-NZ" b="1" dirty="0" smtClean="0"/>
            <a:t>Draft</a:t>
          </a:r>
          <a:endParaRPr lang="en-NZ" b="1" dirty="0"/>
        </a:p>
      </dgm:t>
    </dgm:pt>
    <dgm:pt modelId="{570E62B6-8226-402B-A0C1-84C310B4D58B}" type="parTrans" cxnId="{38F5D3DA-E5A1-41F6-9A5A-9AC4C4601654}">
      <dgm:prSet/>
      <dgm:spPr/>
      <dgm:t>
        <a:bodyPr/>
        <a:lstStyle/>
        <a:p>
          <a:endParaRPr lang="en-NZ"/>
        </a:p>
      </dgm:t>
    </dgm:pt>
    <dgm:pt modelId="{8928BE95-091F-40F4-8AD9-50BF8BAA3217}" type="sibTrans" cxnId="{38F5D3DA-E5A1-41F6-9A5A-9AC4C4601654}">
      <dgm:prSet/>
      <dgm:spPr/>
      <dgm:t>
        <a:bodyPr/>
        <a:lstStyle/>
        <a:p>
          <a:endParaRPr lang="en-NZ"/>
        </a:p>
      </dgm:t>
    </dgm:pt>
    <dgm:pt modelId="{F98B37A6-3148-491D-824E-C0C4EE483B50}">
      <dgm:prSet phldrT="[Text]"/>
      <dgm:spPr/>
      <dgm:t>
        <a:bodyPr/>
        <a:lstStyle/>
        <a:p>
          <a:r>
            <a:rPr lang="en-NZ" b="1" dirty="0" smtClean="0"/>
            <a:t>Open</a:t>
          </a:r>
          <a:endParaRPr lang="en-NZ" b="1" dirty="0"/>
        </a:p>
      </dgm:t>
    </dgm:pt>
    <dgm:pt modelId="{2CD4521A-C949-457E-A477-A82162041A2E}" type="parTrans" cxnId="{1E695303-B55B-4DB6-8384-1FEB1504DBB6}">
      <dgm:prSet/>
      <dgm:spPr/>
      <dgm:t>
        <a:bodyPr/>
        <a:lstStyle/>
        <a:p>
          <a:endParaRPr lang="en-NZ"/>
        </a:p>
      </dgm:t>
    </dgm:pt>
    <dgm:pt modelId="{C69539F2-9473-4A11-BFBE-8F9F91099832}" type="sibTrans" cxnId="{1E695303-B55B-4DB6-8384-1FEB1504DBB6}">
      <dgm:prSet/>
      <dgm:spPr/>
      <dgm:t>
        <a:bodyPr/>
        <a:lstStyle/>
        <a:p>
          <a:endParaRPr lang="en-NZ"/>
        </a:p>
      </dgm:t>
    </dgm:pt>
    <dgm:pt modelId="{2D8B4BD7-10FE-4E5C-B2AA-06C9D9316153}">
      <dgm:prSet phldrT="[Text]"/>
      <dgm:spPr>
        <a:solidFill>
          <a:schemeClr val="accent5"/>
        </a:solidFill>
      </dgm:spPr>
      <dgm:t>
        <a:bodyPr/>
        <a:lstStyle/>
        <a:p>
          <a:r>
            <a:rPr lang="en-NZ" b="1" dirty="0" smtClean="0"/>
            <a:t>Closed</a:t>
          </a:r>
          <a:endParaRPr lang="en-NZ" b="1" dirty="0"/>
        </a:p>
      </dgm:t>
    </dgm:pt>
    <dgm:pt modelId="{09036A39-A271-45B5-8FA0-6D9C6B42A6A7}" type="parTrans" cxnId="{FC053DEB-1D6F-41BD-B6BA-321C4D8DEE76}">
      <dgm:prSet/>
      <dgm:spPr/>
      <dgm:t>
        <a:bodyPr/>
        <a:lstStyle/>
        <a:p>
          <a:endParaRPr lang="en-NZ"/>
        </a:p>
      </dgm:t>
    </dgm:pt>
    <dgm:pt modelId="{917B35F5-FC50-4C6F-817F-EF8ACDE07ACF}" type="sibTrans" cxnId="{FC053DEB-1D6F-41BD-B6BA-321C4D8DEE76}">
      <dgm:prSet/>
      <dgm:spPr/>
      <dgm:t>
        <a:bodyPr/>
        <a:lstStyle/>
        <a:p>
          <a:endParaRPr lang="en-NZ"/>
        </a:p>
      </dgm:t>
    </dgm:pt>
    <dgm:pt modelId="{452D12A5-9FAF-428B-8186-2F5FC04DE335}">
      <dgm:prSet phldrT="[Text]"/>
      <dgm:spPr/>
      <dgm:t>
        <a:bodyPr/>
        <a:lstStyle/>
        <a:p>
          <a:r>
            <a:rPr lang="en-NZ" dirty="0" smtClean="0"/>
            <a:t>Creating the Finding</a:t>
          </a:r>
          <a:endParaRPr lang="en-NZ" dirty="0"/>
        </a:p>
      </dgm:t>
    </dgm:pt>
    <dgm:pt modelId="{293AFAB9-921D-4F67-8DBF-94B5BEF740EB}" type="parTrans" cxnId="{6B8D6FD9-8802-407A-934A-D04E305F085B}">
      <dgm:prSet/>
      <dgm:spPr/>
      <dgm:t>
        <a:bodyPr/>
        <a:lstStyle/>
        <a:p>
          <a:endParaRPr lang="en-NZ"/>
        </a:p>
      </dgm:t>
    </dgm:pt>
    <dgm:pt modelId="{61DB82CA-EE79-4669-A8F8-1D8F832C0D6A}" type="sibTrans" cxnId="{6B8D6FD9-8802-407A-934A-D04E305F085B}">
      <dgm:prSet/>
      <dgm:spPr/>
      <dgm:t>
        <a:bodyPr/>
        <a:lstStyle/>
        <a:p>
          <a:endParaRPr lang="en-NZ"/>
        </a:p>
      </dgm:t>
    </dgm:pt>
    <dgm:pt modelId="{69AA537B-BE08-4A98-887A-A8C8FF9A7E0C}">
      <dgm:prSet phldrT="[Text]"/>
      <dgm:spPr/>
      <dgm:t>
        <a:bodyPr/>
        <a:lstStyle/>
        <a:p>
          <a:r>
            <a:rPr lang="en-NZ" dirty="0" smtClean="0"/>
            <a:t>Responding to the Finding</a:t>
          </a:r>
          <a:endParaRPr lang="en-NZ" dirty="0"/>
        </a:p>
      </dgm:t>
    </dgm:pt>
    <dgm:pt modelId="{8B545FD7-5521-44AC-AD3C-D12DB785923B}" type="parTrans" cxnId="{6384B8F3-69F0-48FD-9727-690D050EEEC3}">
      <dgm:prSet/>
      <dgm:spPr/>
      <dgm:t>
        <a:bodyPr/>
        <a:lstStyle/>
        <a:p>
          <a:endParaRPr lang="en-NZ"/>
        </a:p>
      </dgm:t>
    </dgm:pt>
    <dgm:pt modelId="{3B199565-5F4B-4A7D-BCCB-D2C6D90B32BA}" type="sibTrans" cxnId="{6384B8F3-69F0-48FD-9727-690D050EEEC3}">
      <dgm:prSet/>
      <dgm:spPr/>
      <dgm:t>
        <a:bodyPr/>
        <a:lstStyle/>
        <a:p>
          <a:endParaRPr lang="en-NZ"/>
        </a:p>
      </dgm:t>
    </dgm:pt>
    <dgm:pt modelId="{3150603E-F330-40F4-9679-E494EBAEBB37}">
      <dgm:prSet phldrT="[Text]"/>
      <dgm:spPr>
        <a:ln>
          <a:solidFill>
            <a:schemeClr val="accent5"/>
          </a:solidFill>
        </a:ln>
      </dgm:spPr>
      <dgm:t>
        <a:bodyPr/>
        <a:lstStyle/>
        <a:p>
          <a:r>
            <a:rPr lang="en-NZ" dirty="0" smtClean="0"/>
            <a:t>Finding has </a:t>
          </a:r>
          <a:r>
            <a:rPr lang="en-NZ" smtClean="0"/>
            <a:t>been closed</a:t>
          </a:r>
          <a:endParaRPr lang="en-NZ" dirty="0"/>
        </a:p>
      </dgm:t>
    </dgm:pt>
    <dgm:pt modelId="{F34314B8-2D99-4B5E-8BD7-3DBE8D4A620D}" type="parTrans" cxnId="{59475F58-11AD-4C57-BB6D-7AB8BADEDBD3}">
      <dgm:prSet/>
      <dgm:spPr/>
      <dgm:t>
        <a:bodyPr/>
        <a:lstStyle/>
        <a:p>
          <a:endParaRPr lang="en-NZ"/>
        </a:p>
      </dgm:t>
    </dgm:pt>
    <dgm:pt modelId="{C93FC559-C9B0-4885-B8BD-B29B52817E89}" type="sibTrans" cxnId="{59475F58-11AD-4C57-BB6D-7AB8BADEDBD3}">
      <dgm:prSet/>
      <dgm:spPr/>
      <dgm:t>
        <a:bodyPr/>
        <a:lstStyle/>
        <a:p>
          <a:endParaRPr lang="en-NZ"/>
        </a:p>
      </dgm:t>
    </dgm:pt>
    <dgm:pt modelId="{9706704F-EE46-412C-AAB1-270657CECA28}">
      <dgm:prSet phldrT="[Text]"/>
      <dgm:spPr>
        <a:solidFill>
          <a:schemeClr val="accent4"/>
        </a:solidFill>
      </dgm:spPr>
      <dgm:t>
        <a:bodyPr/>
        <a:lstStyle/>
        <a:p>
          <a:r>
            <a:rPr lang="en-NZ" b="1" dirty="0" smtClean="0"/>
            <a:t>Response Finalised</a:t>
          </a:r>
          <a:endParaRPr lang="en-NZ" b="1" dirty="0"/>
        </a:p>
      </dgm:t>
    </dgm:pt>
    <dgm:pt modelId="{9ABB6F43-F012-436F-A1B4-5D33F88F382F}" type="parTrans" cxnId="{C584C891-232D-45D8-A153-183FABE32349}">
      <dgm:prSet/>
      <dgm:spPr/>
      <dgm:t>
        <a:bodyPr/>
        <a:lstStyle/>
        <a:p>
          <a:endParaRPr lang="en-NZ"/>
        </a:p>
      </dgm:t>
    </dgm:pt>
    <dgm:pt modelId="{F5BE9A67-CE3F-4414-A223-7137B38868A4}" type="sibTrans" cxnId="{C584C891-232D-45D8-A153-183FABE32349}">
      <dgm:prSet/>
      <dgm:spPr>
        <a:solidFill>
          <a:schemeClr val="accent4"/>
        </a:solidFill>
      </dgm:spPr>
      <dgm:t>
        <a:bodyPr/>
        <a:lstStyle/>
        <a:p>
          <a:endParaRPr lang="en-NZ"/>
        </a:p>
      </dgm:t>
    </dgm:pt>
    <dgm:pt modelId="{4B732F76-73B0-4390-97A8-1DB68E0C9F2A}">
      <dgm:prSet phldrT="[Text]"/>
      <dgm:spPr>
        <a:ln>
          <a:solidFill>
            <a:schemeClr val="accent4"/>
          </a:solidFill>
        </a:ln>
      </dgm:spPr>
      <dgm:t>
        <a:bodyPr/>
        <a:lstStyle/>
        <a:p>
          <a:r>
            <a:rPr lang="en-NZ" dirty="0" smtClean="0"/>
            <a:t>Waiting for Actions to be closed (if mandatory)</a:t>
          </a:r>
          <a:endParaRPr lang="en-NZ" dirty="0"/>
        </a:p>
      </dgm:t>
    </dgm:pt>
    <dgm:pt modelId="{A55E8614-86BB-43D2-962C-26EB920132B9}" type="parTrans" cxnId="{7D3600B3-0565-41BB-ABE1-825A38DFD948}">
      <dgm:prSet/>
      <dgm:spPr/>
      <dgm:t>
        <a:bodyPr/>
        <a:lstStyle/>
        <a:p>
          <a:endParaRPr lang="en-NZ"/>
        </a:p>
      </dgm:t>
    </dgm:pt>
    <dgm:pt modelId="{7CDF209F-6FA6-4675-BEB4-750F22247E4E}" type="sibTrans" cxnId="{7D3600B3-0565-41BB-ABE1-825A38DFD948}">
      <dgm:prSet/>
      <dgm:spPr/>
      <dgm:t>
        <a:bodyPr/>
        <a:lstStyle/>
        <a:p>
          <a:endParaRPr lang="en-NZ"/>
        </a:p>
      </dgm:t>
    </dgm:pt>
    <dgm:pt modelId="{4E881C4B-7E80-447E-8C90-B8D564764B65}">
      <dgm:prSet/>
      <dgm:spPr>
        <a:ln>
          <a:solidFill>
            <a:schemeClr val="accent4"/>
          </a:solidFill>
        </a:ln>
      </dgm:spPr>
      <dgm:t>
        <a:bodyPr/>
        <a:lstStyle/>
        <a:p>
          <a:r>
            <a:rPr lang="en-NZ" dirty="0" smtClean="0"/>
            <a:t>Recording any further comment and a reason for closure</a:t>
          </a:r>
          <a:endParaRPr lang="en-NZ" dirty="0"/>
        </a:p>
      </dgm:t>
    </dgm:pt>
    <dgm:pt modelId="{882CA2A7-E40B-4A17-97CA-9E49A9EA9DB6}" type="parTrans" cxnId="{C6322F8A-AFED-4078-BF60-192145F0A71A}">
      <dgm:prSet/>
      <dgm:spPr/>
      <dgm:t>
        <a:bodyPr/>
        <a:lstStyle/>
        <a:p>
          <a:endParaRPr lang="en-NZ"/>
        </a:p>
      </dgm:t>
    </dgm:pt>
    <dgm:pt modelId="{63568A6D-7E42-4B38-BCD9-C920BCC28BA7}" type="sibTrans" cxnId="{C6322F8A-AFED-4078-BF60-192145F0A71A}">
      <dgm:prSet/>
      <dgm:spPr/>
      <dgm:t>
        <a:bodyPr/>
        <a:lstStyle/>
        <a:p>
          <a:endParaRPr lang="en-NZ"/>
        </a:p>
      </dgm:t>
    </dgm:pt>
    <dgm:pt modelId="{77C2CD29-C808-4478-9619-1FDECD69F783}">
      <dgm:prSet phldrT="[Text]"/>
      <dgm:spPr>
        <a:solidFill>
          <a:schemeClr val="tx1"/>
        </a:solidFill>
        <a:ln>
          <a:solidFill>
            <a:schemeClr val="bg1"/>
          </a:solidFill>
          <a:prstDash val="dash"/>
        </a:ln>
      </dgm:spPr>
      <dgm:t>
        <a:bodyPr/>
        <a:lstStyle/>
        <a:p>
          <a:r>
            <a:rPr lang="en-NZ" b="1" dirty="0" smtClean="0">
              <a:solidFill>
                <a:sysClr val="windowText" lastClr="000000"/>
              </a:solidFill>
            </a:rPr>
            <a:t>Response Submitted</a:t>
          </a:r>
          <a:endParaRPr lang="en-NZ" b="1" dirty="0">
            <a:solidFill>
              <a:sysClr val="windowText" lastClr="000000"/>
            </a:solidFill>
          </a:endParaRPr>
        </a:p>
      </dgm:t>
    </dgm:pt>
    <dgm:pt modelId="{757F0BBF-7FB4-4679-955B-28C8D799C6A2}" type="parTrans" cxnId="{9F162070-2A7F-4A00-8FF8-AF48F5A897CA}">
      <dgm:prSet/>
      <dgm:spPr/>
      <dgm:t>
        <a:bodyPr/>
        <a:lstStyle/>
        <a:p>
          <a:endParaRPr lang="en-NZ"/>
        </a:p>
      </dgm:t>
    </dgm:pt>
    <dgm:pt modelId="{C2A60B36-12C8-4B88-A044-635857B2EC76}" type="sibTrans" cxnId="{9F162070-2A7F-4A00-8FF8-AF48F5A897CA}">
      <dgm:prSet/>
      <dgm:spPr>
        <a:solidFill>
          <a:schemeClr val="tx1"/>
        </a:solidFill>
        <a:ln>
          <a:solidFill>
            <a:schemeClr val="bg1"/>
          </a:solidFill>
          <a:prstDash val="dash"/>
        </a:ln>
      </dgm:spPr>
      <dgm:t>
        <a:bodyPr/>
        <a:lstStyle/>
        <a:p>
          <a:endParaRPr lang="en-NZ"/>
        </a:p>
      </dgm:t>
    </dgm:pt>
    <dgm:pt modelId="{4490110A-EF79-4B25-957D-6A0ECADD4A77}">
      <dgm:prSet phldrT="[Text]"/>
      <dgm:spPr>
        <a:ln>
          <a:solidFill>
            <a:schemeClr val="bg1"/>
          </a:solidFill>
          <a:prstDash val="dash"/>
        </a:ln>
      </dgm:spPr>
      <dgm:t>
        <a:bodyPr/>
        <a:lstStyle/>
        <a:p>
          <a:r>
            <a:rPr lang="en-NZ" b="0" dirty="0" smtClean="0">
              <a:solidFill>
                <a:schemeClr val="bg1"/>
              </a:solidFill>
            </a:rPr>
            <a:t>Awaiting approval on any proposed Actions</a:t>
          </a:r>
          <a:endParaRPr lang="en-NZ" b="0" dirty="0">
            <a:solidFill>
              <a:schemeClr val="bg1"/>
            </a:solidFill>
          </a:endParaRPr>
        </a:p>
      </dgm:t>
    </dgm:pt>
    <dgm:pt modelId="{7C4A903D-1026-4D2A-A001-ECEABB6A2D1A}" type="parTrans" cxnId="{65C16E29-48B2-4696-B084-9A306CAEA3C2}">
      <dgm:prSet/>
      <dgm:spPr/>
      <dgm:t>
        <a:bodyPr/>
        <a:lstStyle/>
        <a:p>
          <a:endParaRPr lang="en-NZ"/>
        </a:p>
      </dgm:t>
    </dgm:pt>
    <dgm:pt modelId="{28FF8533-9D18-4F3C-A85E-0EC26109E1C0}" type="sibTrans" cxnId="{65C16E29-48B2-4696-B084-9A306CAEA3C2}">
      <dgm:prSet/>
      <dgm:spPr/>
      <dgm:t>
        <a:bodyPr/>
        <a:lstStyle/>
        <a:p>
          <a:endParaRPr lang="en-NZ"/>
        </a:p>
      </dgm:t>
    </dgm:pt>
    <dgm:pt modelId="{3884BEA8-39B7-49E2-8ED9-86D7E2168125}" type="pres">
      <dgm:prSet presAssocID="{236A4DDC-CE1D-4280-AEB3-5E16AF7EC0D0}" presName="linearFlow" presStyleCnt="0">
        <dgm:presLayoutVars>
          <dgm:dir/>
          <dgm:animLvl val="lvl"/>
          <dgm:resizeHandles val="exact"/>
        </dgm:presLayoutVars>
      </dgm:prSet>
      <dgm:spPr/>
    </dgm:pt>
    <dgm:pt modelId="{FDD0FF36-C9FF-4A2E-8FA3-BB1F4A8B8568}" type="pres">
      <dgm:prSet presAssocID="{8A7840C3-6DF9-424A-99FA-7D61B35031EB}" presName="composite" presStyleCnt="0"/>
      <dgm:spPr/>
    </dgm:pt>
    <dgm:pt modelId="{78B3A660-C9B4-4623-92A6-9BCCC8F51FCA}" type="pres">
      <dgm:prSet presAssocID="{8A7840C3-6DF9-424A-99FA-7D61B35031EB}" presName="parTx" presStyleLbl="node1" presStyleIdx="0" presStyleCnt="5">
        <dgm:presLayoutVars>
          <dgm:chMax val="0"/>
          <dgm:chPref val="0"/>
          <dgm:bulletEnabled val="1"/>
        </dgm:presLayoutVars>
      </dgm:prSet>
      <dgm:spPr/>
      <dgm:t>
        <a:bodyPr/>
        <a:lstStyle/>
        <a:p>
          <a:endParaRPr lang="en-NZ"/>
        </a:p>
      </dgm:t>
    </dgm:pt>
    <dgm:pt modelId="{518A9CF2-8A1E-40A5-BBB8-28598C800869}" type="pres">
      <dgm:prSet presAssocID="{8A7840C3-6DF9-424A-99FA-7D61B35031EB}" presName="parSh" presStyleLbl="node1" presStyleIdx="0" presStyleCnt="5"/>
      <dgm:spPr/>
      <dgm:t>
        <a:bodyPr/>
        <a:lstStyle/>
        <a:p>
          <a:endParaRPr lang="en-NZ"/>
        </a:p>
      </dgm:t>
    </dgm:pt>
    <dgm:pt modelId="{62551F80-334D-4F21-8DF2-2C0230AEE3E7}" type="pres">
      <dgm:prSet presAssocID="{8A7840C3-6DF9-424A-99FA-7D61B35031EB}" presName="desTx" presStyleLbl="fgAcc1" presStyleIdx="0" presStyleCnt="5">
        <dgm:presLayoutVars>
          <dgm:bulletEnabled val="1"/>
        </dgm:presLayoutVars>
      </dgm:prSet>
      <dgm:spPr/>
      <dgm:t>
        <a:bodyPr/>
        <a:lstStyle/>
        <a:p>
          <a:endParaRPr lang="en-NZ"/>
        </a:p>
      </dgm:t>
    </dgm:pt>
    <dgm:pt modelId="{31E78316-34AE-4623-AF78-FDD2EF4851F8}" type="pres">
      <dgm:prSet presAssocID="{8928BE95-091F-40F4-8AD9-50BF8BAA3217}" presName="sibTrans" presStyleLbl="sibTrans2D1" presStyleIdx="0" presStyleCnt="4"/>
      <dgm:spPr/>
      <dgm:t>
        <a:bodyPr/>
        <a:lstStyle/>
        <a:p>
          <a:endParaRPr lang="en-NZ"/>
        </a:p>
      </dgm:t>
    </dgm:pt>
    <dgm:pt modelId="{9B768CCE-17DF-4371-A01B-47785553500D}" type="pres">
      <dgm:prSet presAssocID="{8928BE95-091F-40F4-8AD9-50BF8BAA3217}" presName="connTx" presStyleLbl="sibTrans2D1" presStyleIdx="0" presStyleCnt="4"/>
      <dgm:spPr/>
      <dgm:t>
        <a:bodyPr/>
        <a:lstStyle/>
        <a:p>
          <a:endParaRPr lang="en-NZ"/>
        </a:p>
      </dgm:t>
    </dgm:pt>
    <dgm:pt modelId="{8096F361-58EC-4577-8B99-46C6C3B444CD}" type="pres">
      <dgm:prSet presAssocID="{F98B37A6-3148-491D-824E-C0C4EE483B50}" presName="composite" presStyleCnt="0"/>
      <dgm:spPr/>
    </dgm:pt>
    <dgm:pt modelId="{DB72A9BD-618C-42A5-9FD7-A4C0267E6072}" type="pres">
      <dgm:prSet presAssocID="{F98B37A6-3148-491D-824E-C0C4EE483B50}" presName="parTx" presStyleLbl="node1" presStyleIdx="0" presStyleCnt="5">
        <dgm:presLayoutVars>
          <dgm:chMax val="0"/>
          <dgm:chPref val="0"/>
          <dgm:bulletEnabled val="1"/>
        </dgm:presLayoutVars>
      </dgm:prSet>
      <dgm:spPr/>
      <dgm:t>
        <a:bodyPr/>
        <a:lstStyle/>
        <a:p>
          <a:endParaRPr lang="en-NZ"/>
        </a:p>
      </dgm:t>
    </dgm:pt>
    <dgm:pt modelId="{0798B185-608D-4818-BBC4-8FC7B5A7EA1C}" type="pres">
      <dgm:prSet presAssocID="{F98B37A6-3148-491D-824E-C0C4EE483B50}" presName="parSh" presStyleLbl="node1" presStyleIdx="1" presStyleCnt="5"/>
      <dgm:spPr/>
      <dgm:t>
        <a:bodyPr/>
        <a:lstStyle/>
        <a:p>
          <a:endParaRPr lang="en-NZ"/>
        </a:p>
      </dgm:t>
    </dgm:pt>
    <dgm:pt modelId="{932A056C-5988-41CC-BCDF-F1FF447841D6}" type="pres">
      <dgm:prSet presAssocID="{F98B37A6-3148-491D-824E-C0C4EE483B50}" presName="desTx" presStyleLbl="fgAcc1" presStyleIdx="1" presStyleCnt="5">
        <dgm:presLayoutVars>
          <dgm:bulletEnabled val="1"/>
        </dgm:presLayoutVars>
      </dgm:prSet>
      <dgm:spPr/>
      <dgm:t>
        <a:bodyPr/>
        <a:lstStyle/>
        <a:p>
          <a:endParaRPr lang="en-NZ"/>
        </a:p>
      </dgm:t>
    </dgm:pt>
    <dgm:pt modelId="{89F08023-6F73-4FB0-9BA1-E8A10379D69F}" type="pres">
      <dgm:prSet presAssocID="{C69539F2-9473-4A11-BFBE-8F9F91099832}" presName="sibTrans" presStyleLbl="sibTrans2D1" presStyleIdx="1" presStyleCnt="4"/>
      <dgm:spPr/>
      <dgm:t>
        <a:bodyPr/>
        <a:lstStyle/>
        <a:p>
          <a:endParaRPr lang="en-NZ"/>
        </a:p>
      </dgm:t>
    </dgm:pt>
    <dgm:pt modelId="{92E6C634-786D-47E2-A44F-941E2725F812}" type="pres">
      <dgm:prSet presAssocID="{C69539F2-9473-4A11-BFBE-8F9F91099832}" presName="connTx" presStyleLbl="sibTrans2D1" presStyleIdx="1" presStyleCnt="4"/>
      <dgm:spPr/>
      <dgm:t>
        <a:bodyPr/>
        <a:lstStyle/>
        <a:p>
          <a:endParaRPr lang="en-NZ"/>
        </a:p>
      </dgm:t>
    </dgm:pt>
    <dgm:pt modelId="{DA38724C-FC5A-4DAE-AA2C-CA9BF0C2A4B8}" type="pres">
      <dgm:prSet presAssocID="{77C2CD29-C808-4478-9619-1FDECD69F783}" presName="composite" presStyleCnt="0"/>
      <dgm:spPr/>
    </dgm:pt>
    <dgm:pt modelId="{3BD45F37-997E-4214-B236-D03A86131750}" type="pres">
      <dgm:prSet presAssocID="{77C2CD29-C808-4478-9619-1FDECD69F783}" presName="parTx" presStyleLbl="node1" presStyleIdx="1" presStyleCnt="5">
        <dgm:presLayoutVars>
          <dgm:chMax val="0"/>
          <dgm:chPref val="0"/>
          <dgm:bulletEnabled val="1"/>
        </dgm:presLayoutVars>
      </dgm:prSet>
      <dgm:spPr/>
      <dgm:t>
        <a:bodyPr/>
        <a:lstStyle/>
        <a:p>
          <a:endParaRPr lang="en-NZ"/>
        </a:p>
      </dgm:t>
    </dgm:pt>
    <dgm:pt modelId="{81F89F9A-FCEE-4B45-A7FA-5DDD37902E7D}" type="pres">
      <dgm:prSet presAssocID="{77C2CD29-C808-4478-9619-1FDECD69F783}" presName="parSh" presStyleLbl="node1" presStyleIdx="2" presStyleCnt="5"/>
      <dgm:spPr/>
      <dgm:t>
        <a:bodyPr/>
        <a:lstStyle/>
        <a:p>
          <a:endParaRPr lang="en-NZ"/>
        </a:p>
      </dgm:t>
    </dgm:pt>
    <dgm:pt modelId="{1E34AB4B-529A-4BC8-BE2B-839370FE727D}" type="pres">
      <dgm:prSet presAssocID="{77C2CD29-C808-4478-9619-1FDECD69F783}" presName="desTx" presStyleLbl="fgAcc1" presStyleIdx="2" presStyleCnt="5">
        <dgm:presLayoutVars>
          <dgm:bulletEnabled val="1"/>
        </dgm:presLayoutVars>
      </dgm:prSet>
      <dgm:spPr/>
      <dgm:t>
        <a:bodyPr/>
        <a:lstStyle/>
        <a:p>
          <a:endParaRPr lang="en-NZ"/>
        </a:p>
      </dgm:t>
    </dgm:pt>
    <dgm:pt modelId="{01C9AA66-86C1-42E7-9E70-12DCDA8998C0}" type="pres">
      <dgm:prSet presAssocID="{C2A60B36-12C8-4B88-A044-635857B2EC76}" presName="sibTrans" presStyleLbl="sibTrans2D1" presStyleIdx="2" presStyleCnt="4"/>
      <dgm:spPr/>
      <dgm:t>
        <a:bodyPr/>
        <a:lstStyle/>
        <a:p>
          <a:endParaRPr lang="en-NZ"/>
        </a:p>
      </dgm:t>
    </dgm:pt>
    <dgm:pt modelId="{33A696EB-E596-4089-BA75-C169FDF534E9}" type="pres">
      <dgm:prSet presAssocID="{C2A60B36-12C8-4B88-A044-635857B2EC76}" presName="connTx" presStyleLbl="sibTrans2D1" presStyleIdx="2" presStyleCnt="4"/>
      <dgm:spPr/>
      <dgm:t>
        <a:bodyPr/>
        <a:lstStyle/>
        <a:p>
          <a:endParaRPr lang="en-NZ"/>
        </a:p>
      </dgm:t>
    </dgm:pt>
    <dgm:pt modelId="{33E7B06C-C260-44DD-8E63-FAEAC5E08928}" type="pres">
      <dgm:prSet presAssocID="{9706704F-EE46-412C-AAB1-270657CECA28}" presName="composite" presStyleCnt="0"/>
      <dgm:spPr/>
    </dgm:pt>
    <dgm:pt modelId="{CDF7FDD5-C24F-4EAE-8AF6-8B2EC0689A87}" type="pres">
      <dgm:prSet presAssocID="{9706704F-EE46-412C-AAB1-270657CECA28}" presName="parTx" presStyleLbl="node1" presStyleIdx="2" presStyleCnt="5">
        <dgm:presLayoutVars>
          <dgm:chMax val="0"/>
          <dgm:chPref val="0"/>
          <dgm:bulletEnabled val="1"/>
        </dgm:presLayoutVars>
      </dgm:prSet>
      <dgm:spPr/>
      <dgm:t>
        <a:bodyPr/>
        <a:lstStyle/>
        <a:p>
          <a:endParaRPr lang="en-NZ"/>
        </a:p>
      </dgm:t>
    </dgm:pt>
    <dgm:pt modelId="{E4AD0A81-D5A1-4158-B267-8FD3C13D3435}" type="pres">
      <dgm:prSet presAssocID="{9706704F-EE46-412C-AAB1-270657CECA28}" presName="parSh" presStyleLbl="node1" presStyleIdx="3" presStyleCnt="5"/>
      <dgm:spPr/>
      <dgm:t>
        <a:bodyPr/>
        <a:lstStyle/>
        <a:p>
          <a:endParaRPr lang="en-NZ"/>
        </a:p>
      </dgm:t>
    </dgm:pt>
    <dgm:pt modelId="{AFBEC8D3-AF6C-487D-8C09-5A05F7D262A2}" type="pres">
      <dgm:prSet presAssocID="{9706704F-EE46-412C-AAB1-270657CECA28}" presName="desTx" presStyleLbl="fgAcc1" presStyleIdx="3" presStyleCnt="5">
        <dgm:presLayoutVars>
          <dgm:bulletEnabled val="1"/>
        </dgm:presLayoutVars>
      </dgm:prSet>
      <dgm:spPr/>
      <dgm:t>
        <a:bodyPr/>
        <a:lstStyle/>
        <a:p>
          <a:endParaRPr lang="en-NZ"/>
        </a:p>
      </dgm:t>
    </dgm:pt>
    <dgm:pt modelId="{05CAA1C4-17F2-4DAD-8AD6-1638E2DCD615}" type="pres">
      <dgm:prSet presAssocID="{F5BE9A67-CE3F-4414-A223-7137B38868A4}" presName="sibTrans" presStyleLbl="sibTrans2D1" presStyleIdx="3" presStyleCnt="4"/>
      <dgm:spPr/>
      <dgm:t>
        <a:bodyPr/>
        <a:lstStyle/>
        <a:p>
          <a:endParaRPr lang="en-NZ"/>
        </a:p>
      </dgm:t>
    </dgm:pt>
    <dgm:pt modelId="{3D5FC758-D7F4-4169-8416-85A1E96F750D}" type="pres">
      <dgm:prSet presAssocID="{F5BE9A67-CE3F-4414-A223-7137B38868A4}" presName="connTx" presStyleLbl="sibTrans2D1" presStyleIdx="3" presStyleCnt="4"/>
      <dgm:spPr/>
      <dgm:t>
        <a:bodyPr/>
        <a:lstStyle/>
        <a:p>
          <a:endParaRPr lang="en-NZ"/>
        </a:p>
      </dgm:t>
    </dgm:pt>
    <dgm:pt modelId="{90C53D24-2981-472F-8D44-F2FBE4203FCD}" type="pres">
      <dgm:prSet presAssocID="{2D8B4BD7-10FE-4E5C-B2AA-06C9D9316153}" presName="composite" presStyleCnt="0"/>
      <dgm:spPr/>
    </dgm:pt>
    <dgm:pt modelId="{4A4B317D-E481-4D67-B821-3F46A922F290}" type="pres">
      <dgm:prSet presAssocID="{2D8B4BD7-10FE-4E5C-B2AA-06C9D9316153}" presName="parTx" presStyleLbl="node1" presStyleIdx="3" presStyleCnt="5">
        <dgm:presLayoutVars>
          <dgm:chMax val="0"/>
          <dgm:chPref val="0"/>
          <dgm:bulletEnabled val="1"/>
        </dgm:presLayoutVars>
      </dgm:prSet>
      <dgm:spPr/>
      <dgm:t>
        <a:bodyPr/>
        <a:lstStyle/>
        <a:p>
          <a:endParaRPr lang="en-NZ"/>
        </a:p>
      </dgm:t>
    </dgm:pt>
    <dgm:pt modelId="{7D5F348B-4954-49CA-B2E9-5511251CF096}" type="pres">
      <dgm:prSet presAssocID="{2D8B4BD7-10FE-4E5C-B2AA-06C9D9316153}" presName="parSh" presStyleLbl="node1" presStyleIdx="4" presStyleCnt="5"/>
      <dgm:spPr/>
      <dgm:t>
        <a:bodyPr/>
        <a:lstStyle/>
        <a:p>
          <a:endParaRPr lang="en-NZ"/>
        </a:p>
      </dgm:t>
    </dgm:pt>
    <dgm:pt modelId="{2A937EED-5338-4FAA-9853-31D6BB0CC651}" type="pres">
      <dgm:prSet presAssocID="{2D8B4BD7-10FE-4E5C-B2AA-06C9D9316153}" presName="desTx" presStyleLbl="fgAcc1" presStyleIdx="4" presStyleCnt="5">
        <dgm:presLayoutVars>
          <dgm:bulletEnabled val="1"/>
        </dgm:presLayoutVars>
      </dgm:prSet>
      <dgm:spPr/>
      <dgm:t>
        <a:bodyPr/>
        <a:lstStyle/>
        <a:p>
          <a:endParaRPr lang="en-NZ"/>
        </a:p>
      </dgm:t>
    </dgm:pt>
  </dgm:ptLst>
  <dgm:cxnLst>
    <dgm:cxn modelId="{8F0A7093-A359-4491-B755-69BB9A2EC53E}" type="presOf" srcId="{F98B37A6-3148-491D-824E-C0C4EE483B50}" destId="{DB72A9BD-618C-42A5-9FD7-A4C0267E6072}" srcOrd="0" destOrd="0" presId="urn:microsoft.com/office/officeart/2005/8/layout/process3"/>
    <dgm:cxn modelId="{9F944617-759E-4B22-8D79-643711D50CE6}" type="presOf" srcId="{8A7840C3-6DF9-424A-99FA-7D61B35031EB}" destId="{78B3A660-C9B4-4623-92A6-9BCCC8F51FCA}" srcOrd="0" destOrd="0" presId="urn:microsoft.com/office/officeart/2005/8/layout/process3"/>
    <dgm:cxn modelId="{C584C891-232D-45D8-A153-183FABE32349}" srcId="{236A4DDC-CE1D-4280-AEB3-5E16AF7EC0D0}" destId="{9706704F-EE46-412C-AAB1-270657CECA28}" srcOrd="3" destOrd="0" parTransId="{9ABB6F43-F012-436F-A1B4-5D33F88F382F}" sibTransId="{F5BE9A67-CE3F-4414-A223-7137B38868A4}"/>
    <dgm:cxn modelId="{EC42A00A-3D84-4179-926D-A1AEE97691C6}" type="presOf" srcId="{8A7840C3-6DF9-424A-99FA-7D61B35031EB}" destId="{518A9CF2-8A1E-40A5-BBB8-28598C800869}" srcOrd="1" destOrd="0" presId="urn:microsoft.com/office/officeart/2005/8/layout/process3"/>
    <dgm:cxn modelId="{ACE037C8-91DF-4817-8FA6-9675F8C47620}" type="presOf" srcId="{F98B37A6-3148-491D-824E-C0C4EE483B50}" destId="{0798B185-608D-4818-BBC4-8FC7B5A7EA1C}" srcOrd="1" destOrd="0" presId="urn:microsoft.com/office/officeart/2005/8/layout/process3"/>
    <dgm:cxn modelId="{7089DDB4-4CDA-40E9-A747-E07DBDB41387}" type="presOf" srcId="{236A4DDC-CE1D-4280-AEB3-5E16AF7EC0D0}" destId="{3884BEA8-39B7-49E2-8ED9-86D7E2168125}" srcOrd="0" destOrd="0" presId="urn:microsoft.com/office/officeart/2005/8/layout/process3"/>
    <dgm:cxn modelId="{BEB67CC4-4D04-4ADE-B70F-1055DFAE7E3D}" type="presOf" srcId="{8928BE95-091F-40F4-8AD9-50BF8BAA3217}" destId="{9B768CCE-17DF-4371-A01B-47785553500D}" srcOrd="1" destOrd="0" presId="urn:microsoft.com/office/officeart/2005/8/layout/process3"/>
    <dgm:cxn modelId="{B2011B58-0CBC-4BC2-BDEF-2D8E657378C1}" type="presOf" srcId="{8928BE95-091F-40F4-8AD9-50BF8BAA3217}" destId="{31E78316-34AE-4623-AF78-FDD2EF4851F8}" srcOrd="0" destOrd="0" presId="urn:microsoft.com/office/officeart/2005/8/layout/process3"/>
    <dgm:cxn modelId="{6B8D6FD9-8802-407A-934A-D04E305F085B}" srcId="{8A7840C3-6DF9-424A-99FA-7D61B35031EB}" destId="{452D12A5-9FAF-428B-8186-2F5FC04DE335}" srcOrd="0" destOrd="0" parTransId="{293AFAB9-921D-4F67-8DBF-94B5BEF740EB}" sibTransId="{61DB82CA-EE79-4669-A8F8-1D8F832C0D6A}"/>
    <dgm:cxn modelId="{7360ED83-E3F2-4E10-AE4F-A3D82BC070A9}" type="presOf" srcId="{4E881C4B-7E80-447E-8C90-B8D564764B65}" destId="{AFBEC8D3-AF6C-487D-8C09-5A05F7D262A2}" srcOrd="0" destOrd="1" presId="urn:microsoft.com/office/officeart/2005/8/layout/process3"/>
    <dgm:cxn modelId="{FC053DEB-1D6F-41BD-B6BA-321C4D8DEE76}" srcId="{236A4DDC-CE1D-4280-AEB3-5E16AF7EC0D0}" destId="{2D8B4BD7-10FE-4E5C-B2AA-06C9D9316153}" srcOrd="4" destOrd="0" parTransId="{09036A39-A271-45B5-8FA0-6D9C6B42A6A7}" sibTransId="{917B35F5-FC50-4C6F-817F-EF8ACDE07ACF}"/>
    <dgm:cxn modelId="{59475F58-11AD-4C57-BB6D-7AB8BADEDBD3}" srcId="{2D8B4BD7-10FE-4E5C-B2AA-06C9D9316153}" destId="{3150603E-F330-40F4-9679-E494EBAEBB37}" srcOrd="0" destOrd="0" parTransId="{F34314B8-2D99-4B5E-8BD7-3DBE8D4A620D}" sibTransId="{C93FC559-C9B0-4885-B8BD-B29B52817E89}"/>
    <dgm:cxn modelId="{098A626A-2919-41B2-B7B4-903697A5FBF9}" type="presOf" srcId="{C2A60B36-12C8-4B88-A044-635857B2EC76}" destId="{33A696EB-E596-4089-BA75-C169FDF534E9}" srcOrd="1" destOrd="0" presId="urn:microsoft.com/office/officeart/2005/8/layout/process3"/>
    <dgm:cxn modelId="{A62ADC82-835B-48C9-9119-EF7379B5657D}" type="presOf" srcId="{4B732F76-73B0-4390-97A8-1DB68E0C9F2A}" destId="{AFBEC8D3-AF6C-487D-8C09-5A05F7D262A2}" srcOrd="0" destOrd="0" presId="urn:microsoft.com/office/officeart/2005/8/layout/process3"/>
    <dgm:cxn modelId="{44D8A0A4-CF78-49C5-BA54-948F39DE944B}" type="presOf" srcId="{2D8B4BD7-10FE-4E5C-B2AA-06C9D9316153}" destId="{7D5F348B-4954-49CA-B2E9-5511251CF096}" srcOrd="1" destOrd="0" presId="urn:microsoft.com/office/officeart/2005/8/layout/process3"/>
    <dgm:cxn modelId="{7D3600B3-0565-41BB-ABE1-825A38DFD948}" srcId="{9706704F-EE46-412C-AAB1-270657CECA28}" destId="{4B732F76-73B0-4390-97A8-1DB68E0C9F2A}" srcOrd="0" destOrd="0" parTransId="{A55E8614-86BB-43D2-962C-26EB920132B9}" sibTransId="{7CDF209F-6FA6-4675-BEB4-750F22247E4E}"/>
    <dgm:cxn modelId="{6384B8F3-69F0-48FD-9727-690D050EEEC3}" srcId="{F98B37A6-3148-491D-824E-C0C4EE483B50}" destId="{69AA537B-BE08-4A98-887A-A8C8FF9A7E0C}" srcOrd="0" destOrd="0" parTransId="{8B545FD7-5521-44AC-AD3C-D12DB785923B}" sibTransId="{3B199565-5F4B-4A7D-BCCB-D2C6D90B32BA}"/>
    <dgm:cxn modelId="{8B0B1A4C-F7D3-428B-97A5-9BA89C336B51}" type="presOf" srcId="{77C2CD29-C808-4478-9619-1FDECD69F783}" destId="{81F89F9A-FCEE-4B45-A7FA-5DDD37902E7D}" srcOrd="1" destOrd="0" presId="urn:microsoft.com/office/officeart/2005/8/layout/process3"/>
    <dgm:cxn modelId="{5724610A-6560-4D69-A149-CB710B89818D}" type="presOf" srcId="{C69539F2-9473-4A11-BFBE-8F9F91099832}" destId="{92E6C634-786D-47E2-A44F-941E2725F812}" srcOrd="1" destOrd="0" presId="urn:microsoft.com/office/officeart/2005/8/layout/process3"/>
    <dgm:cxn modelId="{79CD22B7-AB1D-4658-BF79-50821679873E}" type="presOf" srcId="{C69539F2-9473-4A11-BFBE-8F9F91099832}" destId="{89F08023-6F73-4FB0-9BA1-E8A10379D69F}" srcOrd="0" destOrd="0" presId="urn:microsoft.com/office/officeart/2005/8/layout/process3"/>
    <dgm:cxn modelId="{C6322F8A-AFED-4078-BF60-192145F0A71A}" srcId="{9706704F-EE46-412C-AAB1-270657CECA28}" destId="{4E881C4B-7E80-447E-8C90-B8D564764B65}" srcOrd="1" destOrd="0" parTransId="{882CA2A7-E40B-4A17-97CA-9E49A9EA9DB6}" sibTransId="{63568A6D-7E42-4B38-BCD9-C920BCC28BA7}"/>
    <dgm:cxn modelId="{A9A29EF2-E514-4037-BD7E-2E4DEC0B4542}" type="presOf" srcId="{F5BE9A67-CE3F-4414-A223-7137B38868A4}" destId="{05CAA1C4-17F2-4DAD-8AD6-1638E2DCD615}" srcOrd="0" destOrd="0" presId="urn:microsoft.com/office/officeart/2005/8/layout/process3"/>
    <dgm:cxn modelId="{8A873B08-620F-4F32-833E-16F84997AD71}" type="presOf" srcId="{69AA537B-BE08-4A98-887A-A8C8FF9A7E0C}" destId="{932A056C-5988-41CC-BCDF-F1FF447841D6}" srcOrd="0" destOrd="0" presId="urn:microsoft.com/office/officeart/2005/8/layout/process3"/>
    <dgm:cxn modelId="{0163210D-AF0C-4A14-8F79-E92231858EFE}" type="presOf" srcId="{9706704F-EE46-412C-AAB1-270657CECA28}" destId="{E4AD0A81-D5A1-4158-B267-8FD3C13D3435}" srcOrd="1" destOrd="0" presId="urn:microsoft.com/office/officeart/2005/8/layout/process3"/>
    <dgm:cxn modelId="{E620D34E-9FBE-4184-96AD-DE986648E327}" type="presOf" srcId="{9706704F-EE46-412C-AAB1-270657CECA28}" destId="{CDF7FDD5-C24F-4EAE-8AF6-8B2EC0689A87}" srcOrd="0" destOrd="0" presId="urn:microsoft.com/office/officeart/2005/8/layout/process3"/>
    <dgm:cxn modelId="{9F162070-2A7F-4A00-8FF8-AF48F5A897CA}" srcId="{236A4DDC-CE1D-4280-AEB3-5E16AF7EC0D0}" destId="{77C2CD29-C808-4478-9619-1FDECD69F783}" srcOrd="2" destOrd="0" parTransId="{757F0BBF-7FB4-4679-955B-28C8D799C6A2}" sibTransId="{C2A60B36-12C8-4B88-A044-635857B2EC76}"/>
    <dgm:cxn modelId="{273358FC-38C7-43D3-AB5C-8F84926DDAFB}" type="presOf" srcId="{3150603E-F330-40F4-9679-E494EBAEBB37}" destId="{2A937EED-5338-4FAA-9853-31D6BB0CC651}" srcOrd="0" destOrd="0" presId="urn:microsoft.com/office/officeart/2005/8/layout/process3"/>
    <dgm:cxn modelId="{F1B53F6F-FDFE-4852-8229-8353901F86DD}" type="presOf" srcId="{F5BE9A67-CE3F-4414-A223-7137B38868A4}" destId="{3D5FC758-D7F4-4169-8416-85A1E96F750D}" srcOrd="1" destOrd="0" presId="urn:microsoft.com/office/officeart/2005/8/layout/process3"/>
    <dgm:cxn modelId="{65C16E29-48B2-4696-B084-9A306CAEA3C2}" srcId="{77C2CD29-C808-4478-9619-1FDECD69F783}" destId="{4490110A-EF79-4B25-957D-6A0ECADD4A77}" srcOrd="0" destOrd="0" parTransId="{7C4A903D-1026-4D2A-A001-ECEABB6A2D1A}" sibTransId="{28FF8533-9D18-4F3C-A85E-0EC26109E1C0}"/>
    <dgm:cxn modelId="{55813A34-7E64-43F5-99DC-6967C415F346}" type="presOf" srcId="{C2A60B36-12C8-4B88-A044-635857B2EC76}" destId="{01C9AA66-86C1-42E7-9E70-12DCDA8998C0}" srcOrd="0" destOrd="0" presId="urn:microsoft.com/office/officeart/2005/8/layout/process3"/>
    <dgm:cxn modelId="{4BEC82FB-9D73-433E-8B2A-A2B5927B8379}" type="presOf" srcId="{2D8B4BD7-10FE-4E5C-B2AA-06C9D9316153}" destId="{4A4B317D-E481-4D67-B821-3F46A922F290}" srcOrd="0" destOrd="0" presId="urn:microsoft.com/office/officeart/2005/8/layout/process3"/>
    <dgm:cxn modelId="{9AD8B327-137F-45AC-9594-E58DF2DB71B9}" type="presOf" srcId="{452D12A5-9FAF-428B-8186-2F5FC04DE335}" destId="{62551F80-334D-4F21-8DF2-2C0230AEE3E7}" srcOrd="0" destOrd="0" presId="urn:microsoft.com/office/officeart/2005/8/layout/process3"/>
    <dgm:cxn modelId="{3730EEA8-EDB8-4777-96A8-2DE96FF9CBC9}" type="presOf" srcId="{77C2CD29-C808-4478-9619-1FDECD69F783}" destId="{3BD45F37-997E-4214-B236-D03A86131750}" srcOrd="0" destOrd="0" presId="urn:microsoft.com/office/officeart/2005/8/layout/process3"/>
    <dgm:cxn modelId="{38F5D3DA-E5A1-41F6-9A5A-9AC4C4601654}" srcId="{236A4DDC-CE1D-4280-AEB3-5E16AF7EC0D0}" destId="{8A7840C3-6DF9-424A-99FA-7D61B35031EB}" srcOrd="0" destOrd="0" parTransId="{570E62B6-8226-402B-A0C1-84C310B4D58B}" sibTransId="{8928BE95-091F-40F4-8AD9-50BF8BAA3217}"/>
    <dgm:cxn modelId="{2B45DD00-2232-4169-AED2-B158D012567F}" type="presOf" srcId="{4490110A-EF79-4B25-957D-6A0ECADD4A77}" destId="{1E34AB4B-529A-4BC8-BE2B-839370FE727D}" srcOrd="0" destOrd="0" presId="urn:microsoft.com/office/officeart/2005/8/layout/process3"/>
    <dgm:cxn modelId="{1E695303-B55B-4DB6-8384-1FEB1504DBB6}" srcId="{236A4DDC-CE1D-4280-AEB3-5E16AF7EC0D0}" destId="{F98B37A6-3148-491D-824E-C0C4EE483B50}" srcOrd="1" destOrd="0" parTransId="{2CD4521A-C949-457E-A477-A82162041A2E}" sibTransId="{C69539F2-9473-4A11-BFBE-8F9F91099832}"/>
    <dgm:cxn modelId="{01962A50-0379-4577-857C-D343E514E005}" type="presParOf" srcId="{3884BEA8-39B7-49E2-8ED9-86D7E2168125}" destId="{FDD0FF36-C9FF-4A2E-8FA3-BB1F4A8B8568}" srcOrd="0" destOrd="0" presId="urn:microsoft.com/office/officeart/2005/8/layout/process3"/>
    <dgm:cxn modelId="{37CA1B00-27AA-4492-8B56-F94E644024AA}" type="presParOf" srcId="{FDD0FF36-C9FF-4A2E-8FA3-BB1F4A8B8568}" destId="{78B3A660-C9B4-4623-92A6-9BCCC8F51FCA}" srcOrd="0" destOrd="0" presId="urn:microsoft.com/office/officeart/2005/8/layout/process3"/>
    <dgm:cxn modelId="{2F6108D3-7688-4524-8BB2-93C369A0D02C}" type="presParOf" srcId="{FDD0FF36-C9FF-4A2E-8FA3-BB1F4A8B8568}" destId="{518A9CF2-8A1E-40A5-BBB8-28598C800869}" srcOrd="1" destOrd="0" presId="urn:microsoft.com/office/officeart/2005/8/layout/process3"/>
    <dgm:cxn modelId="{1388D5C2-F6C9-428E-B2B4-243EB7D5B5E3}" type="presParOf" srcId="{FDD0FF36-C9FF-4A2E-8FA3-BB1F4A8B8568}" destId="{62551F80-334D-4F21-8DF2-2C0230AEE3E7}" srcOrd="2" destOrd="0" presId="urn:microsoft.com/office/officeart/2005/8/layout/process3"/>
    <dgm:cxn modelId="{A07C8FA1-2788-4A88-9C63-A8B14A0DF59C}" type="presParOf" srcId="{3884BEA8-39B7-49E2-8ED9-86D7E2168125}" destId="{31E78316-34AE-4623-AF78-FDD2EF4851F8}" srcOrd="1" destOrd="0" presId="urn:microsoft.com/office/officeart/2005/8/layout/process3"/>
    <dgm:cxn modelId="{B0AD4DE4-E908-43A6-998D-8B70372A7530}" type="presParOf" srcId="{31E78316-34AE-4623-AF78-FDD2EF4851F8}" destId="{9B768CCE-17DF-4371-A01B-47785553500D}" srcOrd="0" destOrd="0" presId="urn:microsoft.com/office/officeart/2005/8/layout/process3"/>
    <dgm:cxn modelId="{1877C6BE-A117-4968-99F6-7C2A76A474A4}" type="presParOf" srcId="{3884BEA8-39B7-49E2-8ED9-86D7E2168125}" destId="{8096F361-58EC-4577-8B99-46C6C3B444CD}" srcOrd="2" destOrd="0" presId="urn:microsoft.com/office/officeart/2005/8/layout/process3"/>
    <dgm:cxn modelId="{52D361FC-4973-48B0-B6CF-9CC3AE866C9F}" type="presParOf" srcId="{8096F361-58EC-4577-8B99-46C6C3B444CD}" destId="{DB72A9BD-618C-42A5-9FD7-A4C0267E6072}" srcOrd="0" destOrd="0" presId="urn:microsoft.com/office/officeart/2005/8/layout/process3"/>
    <dgm:cxn modelId="{1286431F-9A01-4EB0-B47B-C3EAB4E87AF1}" type="presParOf" srcId="{8096F361-58EC-4577-8B99-46C6C3B444CD}" destId="{0798B185-608D-4818-BBC4-8FC7B5A7EA1C}" srcOrd="1" destOrd="0" presId="urn:microsoft.com/office/officeart/2005/8/layout/process3"/>
    <dgm:cxn modelId="{B611385F-18BB-464A-B6BC-69835AF6BE3A}" type="presParOf" srcId="{8096F361-58EC-4577-8B99-46C6C3B444CD}" destId="{932A056C-5988-41CC-BCDF-F1FF447841D6}" srcOrd="2" destOrd="0" presId="urn:microsoft.com/office/officeart/2005/8/layout/process3"/>
    <dgm:cxn modelId="{EB103868-4EC8-440E-B254-A07E43547B5A}" type="presParOf" srcId="{3884BEA8-39B7-49E2-8ED9-86D7E2168125}" destId="{89F08023-6F73-4FB0-9BA1-E8A10379D69F}" srcOrd="3" destOrd="0" presId="urn:microsoft.com/office/officeart/2005/8/layout/process3"/>
    <dgm:cxn modelId="{F7EDC6BA-E8DC-4DFD-BE68-6EB5C1209A22}" type="presParOf" srcId="{89F08023-6F73-4FB0-9BA1-E8A10379D69F}" destId="{92E6C634-786D-47E2-A44F-941E2725F812}" srcOrd="0" destOrd="0" presId="urn:microsoft.com/office/officeart/2005/8/layout/process3"/>
    <dgm:cxn modelId="{6B25DDA7-9B21-4E39-9E36-2E4044902411}" type="presParOf" srcId="{3884BEA8-39B7-49E2-8ED9-86D7E2168125}" destId="{DA38724C-FC5A-4DAE-AA2C-CA9BF0C2A4B8}" srcOrd="4" destOrd="0" presId="urn:microsoft.com/office/officeart/2005/8/layout/process3"/>
    <dgm:cxn modelId="{013C56EF-E245-403F-AC00-80EA4CCE87B5}" type="presParOf" srcId="{DA38724C-FC5A-4DAE-AA2C-CA9BF0C2A4B8}" destId="{3BD45F37-997E-4214-B236-D03A86131750}" srcOrd="0" destOrd="0" presId="urn:microsoft.com/office/officeart/2005/8/layout/process3"/>
    <dgm:cxn modelId="{61A6C9A7-680F-43BF-98AC-4D0D25357723}" type="presParOf" srcId="{DA38724C-FC5A-4DAE-AA2C-CA9BF0C2A4B8}" destId="{81F89F9A-FCEE-4B45-A7FA-5DDD37902E7D}" srcOrd="1" destOrd="0" presId="urn:microsoft.com/office/officeart/2005/8/layout/process3"/>
    <dgm:cxn modelId="{0E2295C5-0EBC-4BBF-9B20-F97DD2FE6305}" type="presParOf" srcId="{DA38724C-FC5A-4DAE-AA2C-CA9BF0C2A4B8}" destId="{1E34AB4B-529A-4BC8-BE2B-839370FE727D}" srcOrd="2" destOrd="0" presId="urn:microsoft.com/office/officeart/2005/8/layout/process3"/>
    <dgm:cxn modelId="{262D3121-BCA6-4857-AFC7-4995E05649BA}" type="presParOf" srcId="{3884BEA8-39B7-49E2-8ED9-86D7E2168125}" destId="{01C9AA66-86C1-42E7-9E70-12DCDA8998C0}" srcOrd="5" destOrd="0" presId="urn:microsoft.com/office/officeart/2005/8/layout/process3"/>
    <dgm:cxn modelId="{8C008E1C-7D95-48FD-B176-5657A58C3D5D}" type="presParOf" srcId="{01C9AA66-86C1-42E7-9E70-12DCDA8998C0}" destId="{33A696EB-E596-4089-BA75-C169FDF534E9}" srcOrd="0" destOrd="0" presId="urn:microsoft.com/office/officeart/2005/8/layout/process3"/>
    <dgm:cxn modelId="{8F6F5EF0-97D8-439F-8D8A-22D67B09B1DC}" type="presParOf" srcId="{3884BEA8-39B7-49E2-8ED9-86D7E2168125}" destId="{33E7B06C-C260-44DD-8E63-FAEAC5E08928}" srcOrd="6" destOrd="0" presId="urn:microsoft.com/office/officeart/2005/8/layout/process3"/>
    <dgm:cxn modelId="{3E26228C-C0AD-4658-B705-37955523C542}" type="presParOf" srcId="{33E7B06C-C260-44DD-8E63-FAEAC5E08928}" destId="{CDF7FDD5-C24F-4EAE-8AF6-8B2EC0689A87}" srcOrd="0" destOrd="0" presId="urn:microsoft.com/office/officeart/2005/8/layout/process3"/>
    <dgm:cxn modelId="{3C52BEBC-1DF1-4EA6-BC2E-89AFDB72E8E5}" type="presParOf" srcId="{33E7B06C-C260-44DD-8E63-FAEAC5E08928}" destId="{E4AD0A81-D5A1-4158-B267-8FD3C13D3435}" srcOrd="1" destOrd="0" presId="urn:microsoft.com/office/officeart/2005/8/layout/process3"/>
    <dgm:cxn modelId="{1B7B04B6-98CA-4BDE-96B8-B65FEF135AFF}" type="presParOf" srcId="{33E7B06C-C260-44DD-8E63-FAEAC5E08928}" destId="{AFBEC8D3-AF6C-487D-8C09-5A05F7D262A2}" srcOrd="2" destOrd="0" presId="urn:microsoft.com/office/officeart/2005/8/layout/process3"/>
    <dgm:cxn modelId="{2D72DC23-9C62-4115-AF64-CBB4AE7CF11D}" type="presParOf" srcId="{3884BEA8-39B7-49E2-8ED9-86D7E2168125}" destId="{05CAA1C4-17F2-4DAD-8AD6-1638E2DCD615}" srcOrd="7" destOrd="0" presId="urn:microsoft.com/office/officeart/2005/8/layout/process3"/>
    <dgm:cxn modelId="{0D9CD578-6A3D-4C99-8B13-AD3983E0EA9F}" type="presParOf" srcId="{05CAA1C4-17F2-4DAD-8AD6-1638E2DCD615}" destId="{3D5FC758-D7F4-4169-8416-85A1E96F750D}" srcOrd="0" destOrd="0" presId="urn:microsoft.com/office/officeart/2005/8/layout/process3"/>
    <dgm:cxn modelId="{102AD944-3223-49F8-A705-AD8AA065B3C7}" type="presParOf" srcId="{3884BEA8-39B7-49E2-8ED9-86D7E2168125}" destId="{90C53D24-2981-472F-8D44-F2FBE4203FCD}" srcOrd="8" destOrd="0" presId="urn:microsoft.com/office/officeart/2005/8/layout/process3"/>
    <dgm:cxn modelId="{9AA03D8A-C7AB-42FB-9D6F-D58FDB2A56E1}" type="presParOf" srcId="{90C53D24-2981-472F-8D44-F2FBE4203FCD}" destId="{4A4B317D-E481-4D67-B821-3F46A922F290}" srcOrd="0" destOrd="0" presId="urn:microsoft.com/office/officeart/2005/8/layout/process3"/>
    <dgm:cxn modelId="{56AB414E-094C-4D45-856C-B589A0AE9CCF}" type="presParOf" srcId="{90C53D24-2981-472F-8D44-F2FBE4203FCD}" destId="{7D5F348B-4954-49CA-B2E9-5511251CF096}" srcOrd="1" destOrd="0" presId="urn:microsoft.com/office/officeart/2005/8/layout/process3"/>
    <dgm:cxn modelId="{8CB1B2F1-BC0A-41A9-ADDC-1AC86296FE60}" type="presParOf" srcId="{90C53D24-2981-472F-8D44-F2FBE4203FCD}" destId="{2A937EED-5338-4FAA-9853-31D6BB0CC651}"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6A4DDC-CE1D-4280-AEB3-5E16AF7EC0D0}" type="doc">
      <dgm:prSet loTypeId="urn:microsoft.com/office/officeart/2005/8/layout/process3" loCatId="process" qsTypeId="urn:microsoft.com/office/officeart/2005/8/quickstyle/simple1" qsCatId="simple" csTypeId="urn:microsoft.com/office/officeart/2005/8/colors/accent1_2" csCatId="accent1" phldr="1"/>
      <dgm:spPr/>
    </dgm:pt>
    <dgm:pt modelId="{8A7840C3-6DF9-424A-99FA-7D61B35031EB}">
      <dgm:prSet phldrT="[Text]"/>
      <dgm:spPr>
        <a:solidFill>
          <a:schemeClr val="accent3"/>
        </a:solidFill>
      </dgm:spPr>
      <dgm:t>
        <a:bodyPr/>
        <a:lstStyle/>
        <a:p>
          <a:r>
            <a:rPr lang="en-NZ" b="1" dirty="0" smtClean="0"/>
            <a:t>Assigned</a:t>
          </a:r>
          <a:endParaRPr lang="en-NZ" b="1" dirty="0"/>
        </a:p>
      </dgm:t>
    </dgm:pt>
    <dgm:pt modelId="{570E62B6-8226-402B-A0C1-84C310B4D58B}" type="parTrans" cxnId="{38F5D3DA-E5A1-41F6-9A5A-9AC4C4601654}">
      <dgm:prSet/>
      <dgm:spPr/>
      <dgm:t>
        <a:bodyPr/>
        <a:lstStyle/>
        <a:p>
          <a:endParaRPr lang="en-NZ"/>
        </a:p>
      </dgm:t>
    </dgm:pt>
    <dgm:pt modelId="{8928BE95-091F-40F4-8AD9-50BF8BAA3217}" type="sibTrans" cxnId="{38F5D3DA-E5A1-41F6-9A5A-9AC4C4601654}">
      <dgm:prSet/>
      <dgm:spPr>
        <a:solidFill>
          <a:schemeClr val="accent3"/>
        </a:solidFill>
      </dgm:spPr>
      <dgm:t>
        <a:bodyPr/>
        <a:lstStyle/>
        <a:p>
          <a:endParaRPr lang="en-NZ"/>
        </a:p>
      </dgm:t>
    </dgm:pt>
    <dgm:pt modelId="{F98B37A6-3148-491D-824E-C0C4EE483B50}">
      <dgm:prSet phldrT="[Text]"/>
      <dgm:spPr>
        <a:solidFill>
          <a:schemeClr val="accent4"/>
        </a:solidFill>
      </dgm:spPr>
      <dgm:t>
        <a:bodyPr/>
        <a:lstStyle/>
        <a:p>
          <a:r>
            <a:rPr lang="en-NZ" b="1" dirty="0" smtClean="0"/>
            <a:t>In Progress</a:t>
          </a:r>
          <a:endParaRPr lang="en-NZ" b="1" dirty="0"/>
        </a:p>
      </dgm:t>
    </dgm:pt>
    <dgm:pt modelId="{2CD4521A-C949-457E-A477-A82162041A2E}" type="parTrans" cxnId="{1E695303-B55B-4DB6-8384-1FEB1504DBB6}">
      <dgm:prSet/>
      <dgm:spPr/>
      <dgm:t>
        <a:bodyPr/>
        <a:lstStyle/>
        <a:p>
          <a:endParaRPr lang="en-NZ"/>
        </a:p>
      </dgm:t>
    </dgm:pt>
    <dgm:pt modelId="{C69539F2-9473-4A11-BFBE-8F9F91099832}" type="sibTrans" cxnId="{1E695303-B55B-4DB6-8384-1FEB1504DBB6}">
      <dgm:prSet/>
      <dgm:spPr>
        <a:solidFill>
          <a:schemeClr val="accent4"/>
        </a:solidFill>
      </dgm:spPr>
      <dgm:t>
        <a:bodyPr/>
        <a:lstStyle/>
        <a:p>
          <a:endParaRPr lang="en-NZ"/>
        </a:p>
      </dgm:t>
    </dgm:pt>
    <dgm:pt modelId="{2D8B4BD7-10FE-4E5C-B2AA-06C9D9316153}">
      <dgm:prSet phldrT="[Text]" custT="1"/>
      <dgm:spPr>
        <a:solidFill>
          <a:schemeClr val="tx1"/>
        </a:solidFill>
        <a:ln>
          <a:solidFill>
            <a:schemeClr val="accent4"/>
          </a:solidFill>
        </a:ln>
      </dgm:spPr>
      <dgm:t>
        <a:bodyPr/>
        <a:lstStyle/>
        <a:p>
          <a:r>
            <a:rPr lang="en-NZ" sz="900" dirty="0" smtClean="0"/>
            <a:t>Starting work on the Action</a:t>
          </a:r>
          <a:endParaRPr lang="en-NZ" sz="900" dirty="0"/>
        </a:p>
      </dgm:t>
    </dgm:pt>
    <dgm:pt modelId="{09036A39-A271-45B5-8FA0-6D9C6B42A6A7}" type="parTrans" cxnId="{FC053DEB-1D6F-41BD-B6BA-321C4D8DEE76}">
      <dgm:prSet/>
      <dgm:spPr/>
      <dgm:t>
        <a:bodyPr/>
        <a:lstStyle/>
        <a:p>
          <a:endParaRPr lang="en-NZ"/>
        </a:p>
      </dgm:t>
    </dgm:pt>
    <dgm:pt modelId="{917B35F5-FC50-4C6F-817F-EF8ACDE07ACF}" type="sibTrans" cxnId="{FC053DEB-1D6F-41BD-B6BA-321C4D8DEE76}">
      <dgm:prSet/>
      <dgm:spPr/>
      <dgm:t>
        <a:bodyPr/>
        <a:lstStyle/>
        <a:p>
          <a:endParaRPr lang="en-NZ"/>
        </a:p>
      </dgm:t>
    </dgm:pt>
    <dgm:pt modelId="{452D12A5-9FAF-428B-8186-2F5FC04DE335}">
      <dgm:prSet phldrT="[Text]" custT="1"/>
      <dgm:spPr>
        <a:ln>
          <a:solidFill>
            <a:schemeClr val="accent3"/>
          </a:solidFill>
        </a:ln>
      </dgm:spPr>
      <dgm:t>
        <a:bodyPr/>
        <a:lstStyle/>
        <a:p>
          <a:r>
            <a:rPr lang="en-NZ" sz="900" dirty="0" smtClean="0"/>
            <a:t>Published Action waiting for work to start</a:t>
          </a:r>
          <a:endParaRPr lang="en-NZ" sz="900" dirty="0"/>
        </a:p>
      </dgm:t>
    </dgm:pt>
    <dgm:pt modelId="{293AFAB9-921D-4F67-8DBF-94B5BEF740EB}" type="parTrans" cxnId="{6B8D6FD9-8802-407A-934A-D04E305F085B}">
      <dgm:prSet/>
      <dgm:spPr/>
      <dgm:t>
        <a:bodyPr/>
        <a:lstStyle/>
        <a:p>
          <a:endParaRPr lang="en-NZ"/>
        </a:p>
      </dgm:t>
    </dgm:pt>
    <dgm:pt modelId="{61DB82CA-EE79-4669-A8F8-1D8F832C0D6A}" type="sibTrans" cxnId="{6B8D6FD9-8802-407A-934A-D04E305F085B}">
      <dgm:prSet/>
      <dgm:spPr/>
      <dgm:t>
        <a:bodyPr/>
        <a:lstStyle/>
        <a:p>
          <a:endParaRPr lang="en-NZ"/>
        </a:p>
      </dgm:t>
    </dgm:pt>
    <dgm:pt modelId="{38C22E86-5916-4FAE-89A5-317211046771}">
      <dgm:prSet phldrT="[Text]" custT="1"/>
      <dgm:spPr>
        <a:solidFill>
          <a:schemeClr val="tx1"/>
        </a:solidFill>
        <a:ln>
          <a:solidFill>
            <a:schemeClr val="accent4"/>
          </a:solidFill>
        </a:ln>
      </dgm:spPr>
      <dgm:t>
        <a:bodyPr/>
        <a:lstStyle/>
        <a:p>
          <a:r>
            <a:rPr lang="en-NZ" sz="900" dirty="0" smtClean="0"/>
            <a:t>Recording the response and action taken</a:t>
          </a:r>
          <a:endParaRPr lang="en-NZ" sz="900" dirty="0"/>
        </a:p>
      </dgm:t>
    </dgm:pt>
    <dgm:pt modelId="{D8525B69-9D18-431D-A20C-C7EE13A683BE}" type="parTrans" cxnId="{636452AE-FB0C-4863-9865-2C5258F1CAFB}">
      <dgm:prSet/>
      <dgm:spPr/>
      <dgm:t>
        <a:bodyPr/>
        <a:lstStyle/>
        <a:p>
          <a:endParaRPr lang="en-NZ"/>
        </a:p>
      </dgm:t>
    </dgm:pt>
    <dgm:pt modelId="{AEE108A2-981B-4D62-92F9-845C49A92C5A}" type="sibTrans" cxnId="{636452AE-FB0C-4863-9865-2C5258F1CAFB}">
      <dgm:prSet/>
      <dgm:spPr/>
      <dgm:t>
        <a:bodyPr/>
        <a:lstStyle/>
        <a:p>
          <a:endParaRPr lang="en-NZ"/>
        </a:p>
      </dgm:t>
    </dgm:pt>
    <dgm:pt modelId="{471450EF-CEE6-4EA5-8229-15C8A7C3392E}">
      <dgm:prSet phldrT="[Text]"/>
      <dgm:spPr>
        <a:solidFill>
          <a:schemeClr val="accent5"/>
        </a:solidFill>
      </dgm:spPr>
      <dgm:t>
        <a:bodyPr/>
        <a:lstStyle/>
        <a:p>
          <a:r>
            <a:rPr lang="en-NZ" b="1" dirty="0" smtClean="0"/>
            <a:t>Completed</a:t>
          </a:r>
          <a:endParaRPr lang="en-NZ" b="1" dirty="0"/>
        </a:p>
      </dgm:t>
    </dgm:pt>
    <dgm:pt modelId="{CF3DACF8-9A1E-4680-8A41-5021CA0EBF99}" type="parTrans" cxnId="{0D265F73-0A8C-4E7E-83B7-D86A1D8EEE9C}">
      <dgm:prSet/>
      <dgm:spPr/>
      <dgm:t>
        <a:bodyPr/>
        <a:lstStyle/>
        <a:p>
          <a:endParaRPr lang="en-NZ"/>
        </a:p>
      </dgm:t>
    </dgm:pt>
    <dgm:pt modelId="{F086F44A-1688-44CD-BEDC-9048E9E0AD6E}" type="sibTrans" cxnId="{0D265F73-0A8C-4E7E-83B7-D86A1D8EEE9C}">
      <dgm:prSet/>
      <dgm:spPr>
        <a:solidFill>
          <a:schemeClr val="accent5"/>
        </a:solidFill>
      </dgm:spPr>
      <dgm:t>
        <a:bodyPr/>
        <a:lstStyle/>
        <a:p>
          <a:endParaRPr lang="en-NZ"/>
        </a:p>
      </dgm:t>
    </dgm:pt>
    <dgm:pt modelId="{8DDBAB14-6F85-4DFF-9F73-2AF43CD42CC1}">
      <dgm:prSet phldrT="[Text]" custT="1"/>
      <dgm:spPr>
        <a:ln>
          <a:solidFill>
            <a:schemeClr val="accent5"/>
          </a:solidFill>
        </a:ln>
      </dgm:spPr>
      <dgm:t>
        <a:bodyPr/>
        <a:lstStyle/>
        <a:p>
          <a:r>
            <a:rPr lang="en-NZ" sz="900" dirty="0" smtClean="0"/>
            <a:t>Recording the effectiveness and any further comments</a:t>
          </a:r>
          <a:endParaRPr lang="en-NZ" sz="900" dirty="0"/>
        </a:p>
      </dgm:t>
    </dgm:pt>
    <dgm:pt modelId="{4B2C4BFB-02CD-4B42-A6D7-5786426FC9F7}" type="parTrans" cxnId="{5DD6C81F-43D7-40A6-8B19-047800917B52}">
      <dgm:prSet/>
      <dgm:spPr/>
      <dgm:t>
        <a:bodyPr/>
        <a:lstStyle/>
        <a:p>
          <a:endParaRPr lang="en-NZ"/>
        </a:p>
      </dgm:t>
    </dgm:pt>
    <dgm:pt modelId="{74B9A3EE-DDF0-4AF0-B8EC-384AF7654727}" type="sibTrans" cxnId="{5DD6C81F-43D7-40A6-8B19-047800917B52}">
      <dgm:prSet/>
      <dgm:spPr/>
      <dgm:t>
        <a:bodyPr/>
        <a:lstStyle/>
        <a:p>
          <a:endParaRPr lang="en-NZ"/>
        </a:p>
      </dgm:t>
    </dgm:pt>
    <dgm:pt modelId="{B4A230A2-D019-4037-9342-29355A31B237}">
      <dgm:prSet phldrT="[Text]"/>
      <dgm:spPr>
        <a:ln>
          <a:solidFill>
            <a:schemeClr val="accent1"/>
          </a:solidFill>
        </a:ln>
      </dgm:spPr>
      <dgm:t>
        <a:bodyPr/>
        <a:lstStyle/>
        <a:p>
          <a:r>
            <a:rPr lang="en-NZ" b="1" dirty="0" smtClean="0"/>
            <a:t>Closed</a:t>
          </a:r>
          <a:endParaRPr lang="en-NZ" b="1" dirty="0"/>
        </a:p>
      </dgm:t>
    </dgm:pt>
    <dgm:pt modelId="{C0557CA8-FB66-4BEF-ABBA-5D0E686E7EC1}" type="parTrans" cxnId="{EEE5AA85-14C2-4B71-ACD7-2C84F6551C32}">
      <dgm:prSet/>
      <dgm:spPr/>
      <dgm:t>
        <a:bodyPr/>
        <a:lstStyle/>
        <a:p>
          <a:endParaRPr lang="en-NZ"/>
        </a:p>
      </dgm:t>
    </dgm:pt>
    <dgm:pt modelId="{FD6D2C62-7E9E-4583-9194-5B0CD9C34227}" type="sibTrans" cxnId="{EEE5AA85-14C2-4B71-ACD7-2C84F6551C32}">
      <dgm:prSet/>
      <dgm:spPr/>
      <dgm:t>
        <a:bodyPr/>
        <a:lstStyle/>
        <a:p>
          <a:endParaRPr lang="en-NZ"/>
        </a:p>
      </dgm:t>
    </dgm:pt>
    <dgm:pt modelId="{C8BFC8DA-097F-4740-B698-93176F9931B9}">
      <dgm:prSet phldrT="[Text]" custT="1"/>
      <dgm:spPr>
        <a:ln>
          <a:solidFill>
            <a:schemeClr val="accent1"/>
          </a:solidFill>
        </a:ln>
      </dgm:spPr>
      <dgm:t>
        <a:bodyPr/>
        <a:lstStyle/>
        <a:p>
          <a:r>
            <a:rPr lang="en-NZ" sz="900" smtClean="0"/>
            <a:t>No further work required on the Action</a:t>
          </a:r>
          <a:endParaRPr lang="en-NZ" sz="900" dirty="0"/>
        </a:p>
      </dgm:t>
    </dgm:pt>
    <dgm:pt modelId="{B1010A8A-3E4A-4D90-AB96-1114494631E4}" type="parTrans" cxnId="{B755B056-134B-4B7F-B8F2-AC444803DDF4}">
      <dgm:prSet/>
      <dgm:spPr/>
      <dgm:t>
        <a:bodyPr/>
        <a:lstStyle/>
        <a:p>
          <a:endParaRPr lang="en-NZ"/>
        </a:p>
      </dgm:t>
    </dgm:pt>
    <dgm:pt modelId="{BCD3B5F6-3289-4623-96E6-C63316EEF528}" type="sibTrans" cxnId="{B755B056-134B-4B7F-B8F2-AC444803DDF4}">
      <dgm:prSet/>
      <dgm:spPr/>
      <dgm:t>
        <a:bodyPr/>
        <a:lstStyle/>
        <a:p>
          <a:endParaRPr lang="en-NZ"/>
        </a:p>
      </dgm:t>
    </dgm:pt>
    <dgm:pt modelId="{89DCDBE7-A866-44CF-BC54-F95706F1785F}">
      <dgm:prSet phldrT="[Text]"/>
      <dgm:spPr>
        <a:solidFill>
          <a:schemeClr val="accent2"/>
        </a:solidFill>
      </dgm:spPr>
      <dgm:t>
        <a:bodyPr/>
        <a:lstStyle/>
        <a:p>
          <a:r>
            <a:rPr lang="en-NZ" b="1" dirty="0" smtClean="0"/>
            <a:t>Proposed</a:t>
          </a:r>
          <a:endParaRPr lang="en-NZ" b="1" dirty="0"/>
        </a:p>
      </dgm:t>
    </dgm:pt>
    <dgm:pt modelId="{FF12F9A4-B086-4D50-B5B5-ADECC4C35268}" type="parTrans" cxnId="{3F99B428-D236-49C6-8C07-A53A8741632A}">
      <dgm:prSet/>
      <dgm:spPr/>
      <dgm:t>
        <a:bodyPr/>
        <a:lstStyle/>
        <a:p>
          <a:endParaRPr lang="en-NZ"/>
        </a:p>
      </dgm:t>
    </dgm:pt>
    <dgm:pt modelId="{83267439-ED6A-4469-9B5F-518064CCAB8A}" type="sibTrans" cxnId="{3F99B428-D236-49C6-8C07-A53A8741632A}">
      <dgm:prSet/>
      <dgm:spPr>
        <a:solidFill>
          <a:schemeClr val="accent2"/>
        </a:solidFill>
      </dgm:spPr>
      <dgm:t>
        <a:bodyPr/>
        <a:lstStyle/>
        <a:p>
          <a:endParaRPr lang="en-NZ"/>
        </a:p>
      </dgm:t>
    </dgm:pt>
    <dgm:pt modelId="{B7D96F19-4459-4C09-9DF1-E446D1034F5F}">
      <dgm:prSet phldrT="[Text]" custT="1"/>
      <dgm:spPr>
        <a:solidFill>
          <a:schemeClr val="tx1"/>
        </a:solidFill>
        <a:ln>
          <a:solidFill>
            <a:schemeClr val="accent2"/>
          </a:solidFill>
        </a:ln>
      </dgm:spPr>
      <dgm:t>
        <a:bodyPr/>
        <a:lstStyle/>
        <a:p>
          <a:r>
            <a:rPr lang="en-NZ" sz="900" dirty="0" smtClean="0"/>
            <a:t>Creating the Action</a:t>
          </a:r>
          <a:endParaRPr lang="en-NZ" sz="900" dirty="0"/>
        </a:p>
      </dgm:t>
    </dgm:pt>
    <dgm:pt modelId="{7BF00C61-8D1C-44D0-9FA6-48F5197C3E37}" type="parTrans" cxnId="{0BDC935E-6B29-40A6-8D8D-00934603EFF1}">
      <dgm:prSet/>
      <dgm:spPr/>
      <dgm:t>
        <a:bodyPr/>
        <a:lstStyle/>
        <a:p>
          <a:endParaRPr lang="en-NZ"/>
        </a:p>
      </dgm:t>
    </dgm:pt>
    <dgm:pt modelId="{1479A369-354B-4161-8C62-1ED054AC7C9F}" type="sibTrans" cxnId="{0BDC935E-6B29-40A6-8D8D-00934603EFF1}">
      <dgm:prSet/>
      <dgm:spPr/>
      <dgm:t>
        <a:bodyPr/>
        <a:lstStyle/>
        <a:p>
          <a:endParaRPr lang="en-NZ"/>
        </a:p>
      </dgm:t>
    </dgm:pt>
    <dgm:pt modelId="{3884BEA8-39B7-49E2-8ED9-86D7E2168125}" type="pres">
      <dgm:prSet presAssocID="{236A4DDC-CE1D-4280-AEB3-5E16AF7EC0D0}" presName="linearFlow" presStyleCnt="0">
        <dgm:presLayoutVars>
          <dgm:dir/>
          <dgm:animLvl val="lvl"/>
          <dgm:resizeHandles val="exact"/>
        </dgm:presLayoutVars>
      </dgm:prSet>
      <dgm:spPr/>
    </dgm:pt>
    <dgm:pt modelId="{C0D597DB-F310-4121-B540-F1226BCF7FFE}" type="pres">
      <dgm:prSet presAssocID="{89DCDBE7-A866-44CF-BC54-F95706F1785F}" presName="composite" presStyleCnt="0"/>
      <dgm:spPr/>
    </dgm:pt>
    <dgm:pt modelId="{131177F8-AAA0-406B-BB73-51D985CA7C5C}" type="pres">
      <dgm:prSet presAssocID="{89DCDBE7-A866-44CF-BC54-F95706F1785F}" presName="parTx" presStyleLbl="node1" presStyleIdx="0" presStyleCnt="5">
        <dgm:presLayoutVars>
          <dgm:chMax val="0"/>
          <dgm:chPref val="0"/>
          <dgm:bulletEnabled val="1"/>
        </dgm:presLayoutVars>
      </dgm:prSet>
      <dgm:spPr/>
      <dgm:t>
        <a:bodyPr/>
        <a:lstStyle/>
        <a:p>
          <a:endParaRPr lang="en-NZ"/>
        </a:p>
      </dgm:t>
    </dgm:pt>
    <dgm:pt modelId="{F42D2841-A9CA-482C-B3CF-90FFC813012B}" type="pres">
      <dgm:prSet presAssocID="{89DCDBE7-A866-44CF-BC54-F95706F1785F}" presName="parSh" presStyleLbl="node1" presStyleIdx="0" presStyleCnt="5"/>
      <dgm:spPr/>
      <dgm:t>
        <a:bodyPr/>
        <a:lstStyle/>
        <a:p>
          <a:endParaRPr lang="en-NZ"/>
        </a:p>
      </dgm:t>
    </dgm:pt>
    <dgm:pt modelId="{6058B017-F7FA-48B6-9054-165CDDB22E5A}" type="pres">
      <dgm:prSet presAssocID="{89DCDBE7-A866-44CF-BC54-F95706F1785F}" presName="desTx" presStyleLbl="fgAcc1" presStyleIdx="0" presStyleCnt="5">
        <dgm:presLayoutVars>
          <dgm:bulletEnabled val="1"/>
        </dgm:presLayoutVars>
      </dgm:prSet>
      <dgm:spPr/>
      <dgm:t>
        <a:bodyPr/>
        <a:lstStyle/>
        <a:p>
          <a:endParaRPr lang="en-NZ"/>
        </a:p>
      </dgm:t>
    </dgm:pt>
    <dgm:pt modelId="{D4F8C0DE-3228-4E06-AAAD-E75202F61AE4}" type="pres">
      <dgm:prSet presAssocID="{83267439-ED6A-4469-9B5F-518064CCAB8A}" presName="sibTrans" presStyleLbl="sibTrans2D1" presStyleIdx="0" presStyleCnt="4"/>
      <dgm:spPr/>
      <dgm:t>
        <a:bodyPr/>
        <a:lstStyle/>
        <a:p>
          <a:endParaRPr lang="en-NZ"/>
        </a:p>
      </dgm:t>
    </dgm:pt>
    <dgm:pt modelId="{6F1E2987-82E1-4926-A7AE-F1010F7EA426}" type="pres">
      <dgm:prSet presAssocID="{83267439-ED6A-4469-9B5F-518064CCAB8A}" presName="connTx" presStyleLbl="sibTrans2D1" presStyleIdx="0" presStyleCnt="4"/>
      <dgm:spPr/>
      <dgm:t>
        <a:bodyPr/>
        <a:lstStyle/>
        <a:p>
          <a:endParaRPr lang="en-NZ"/>
        </a:p>
      </dgm:t>
    </dgm:pt>
    <dgm:pt modelId="{FDD0FF36-C9FF-4A2E-8FA3-BB1F4A8B8568}" type="pres">
      <dgm:prSet presAssocID="{8A7840C3-6DF9-424A-99FA-7D61B35031EB}" presName="composite" presStyleCnt="0"/>
      <dgm:spPr/>
    </dgm:pt>
    <dgm:pt modelId="{78B3A660-C9B4-4623-92A6-9BCCC8F51FCA}" type="pres">
      <dgm:prSet presAssocID="{8A7840C3-6DF9-424A-99FA-7D61B35031EB}" presName="parTx" presStyleLbl="node1" presStyleIdx="0" presStyleCnt="5">
        <dgm:presLayoutVars>
          <dgm:chMax val="0"/>
          <dgm:chPref val="0"/>
          <dgm:bulletEnabled val="1"/>
        </dgm:presLayoutVars>
      </dgm:prSet>
      <dgm:spPr/>
      <dgm:t>
        <a:bodyPr/>
        <a:lstStyle/>
        <a:p>
          <a:endParaRPr lang="en-NZ"/>
        </a:p>
      </dgm:t>
    </dgm:pt>
    <dgm:pt modelId="{518A9CF2-8A1E-40A5-BBB8-28598C800869}" type="pres">
      <dgm:prSet presAssocID="{8A7840C3-6DF9-424A-99FA-7D61B35031EB}" presName="parSh" presStyleLbl="node1" presStyleIdx="1" presStyleCnt="5"/>
      <dgm:spPr/>
      <dgm:t>
        <a:bodyPr/>
        <a:lstStyle/>
        <a:p>
          <a:endParaRPr lang="en-NZ"/>
        </a:p>
      </dgm:t>
    </dgm:pt>
    <dgm:pt modelId="{62551F80-334D-4F21-8DF2-2C0230AEE3E7}" type="pres">
      <dgm:prSet presAssocID="{8A7840C3-6DF9-424A-99FA-7D61B35031EB}" presName="desTx" presStyleLbl="fgAcc1" presStyleIdx="1" presStyleCnt="5">
        <dgm:presLayoutVars>
          <dgm:bulletEnabled val="1"/>
        </dgm:presLayoutVars>
      </dgm:prSet>
      <dgm:spPr/>
      <dgm:t>
        <a:bodyPr/>
        <a:lstStyle/>
        <a:p>
          <a:endParaRPr lang="en-NZ"/>
        </a:p>
      </dgm:t>
    </dgm:pt>
    <dgm:pt modelId="{31E78316-34AE-4623-AF78-FDD2EF4851F8}" type="pres">
      <dgm:prSet presAssocID="{8928BE95-091F-40F4-8AD9-50BF8BAA3217}" presName="sibTrans" presStyleLbl="sibTrans2D1" presStyleIdx="1" presStyleCnt="4"/>
      <dgm:spPr/>
      <dgm:t>
        <a:bodyPr/>
        <a:lstStyle/>
        <a:p>
          <a:endParaRPr lang="en-NZ"/>
        </a:p>
      </dgm:t>
    </dgm:pt>
    <dgm:pt modelId="{9B768CCE-17DF-4371-A01B-47785553500D}" type="pres">
      <dgm:prSet presAssocID="{8928BE95-091F-40F4-8AD9-50BF8BAA3217}" presName="connTx" presStyleLbl="sibTrans2D1" presStyleIdx="1" presStyleCnt="4"/>
      <dgm:spPr/>
      <dgm:t>
        <a:bodyPr/>
        <a:lstStyle/>
        <a:p>
          <a:endParaRPr lang="en-NZ"/>
        </a:p>
      </dgm:t>
    </dgm:pt>
    <dgm:pt modelId="{8096F361-58EC-4577-8B99-46C6C3B444CD}" type="pres">
      <dgm:prSet presAssocID="{F98B37A6-3148-491D-824E-C0C4EE483B50}" presName="composite" presStyleCnt="0"/>
      <dgm:spPr/>
    </dgm:pt>
    <dgm:pt modelId="{DB72A9BD-618C-42A5-9FD7-A4C0267E6072}" type="pres">
      <dgm:prSet presAssocID="{F98B37A6-3148-491D-824E-C0C4EE483B50}" presName="parTx" presStyleLbl="node1" presStyleIdx="1" presStyleCnt="5">
        <dgm:presLayoutVars>
          <dgm:chMax val="0"/>
          <dgm:chPref val="0"/>
          <dgm:bulletEnabled val="1"/>
        </dgm:presLayoutVars>
      </dgm:prSet>
      <dgm:spPr/>
      <dgm:t>
        <a:bodyPr/>
        <a:lstStyle/>
        <a:p>
          <a:endParaRPr lang="en-NZ"/>
        </a:p>
      </dgm:t>
    </dgm:pt>
    <dgm:pt modelId="{0798B185-608D-4818-BBC4-8FC7B5A7EA1C}" type="pres">
      <dgm:prSet presAssocID="{F98B37A6-3148-491D-824E-C0C4EE483B50}" presName="parSh" presStyleLbl="node1" presStyleIdx="2" presStyleCnt="5"/>
      <dgm:spPr/>
      <dgm:t>
        <a:bodyPr/>
        <a:lstStyle/>
        <a:p>
          <a:endParaRPr lang="en-NZ"/>
        </a:p>
      </dgm:t>
    </dgm:pt>
    <dgm:pt modelId="{932A056C-5988-41CC-BCDF-F1FF447841D6}" type="pres">
      <dgm:prSet presAssocID="{F98B37A6-3148-491D-824E-C0C4EE483B50}" presName="desTx" presStyleLbl="fgAcc1" presStyleIdx="2" presStyleCnt="5">
        <dgm:presLayoutVars>
          <dgm:bulletEnabled val="1"/>
        </dgm:presLayoutVars>
      </dgm:prSet>
      <dgm:spPr/>
      <dgm:t>
        <a:bodyPr/>
        <a:lstStyle/>
        <a:p>
          <a:endParaRPr lang="en-NZ"/>
        </a:p>
      </dgm:t>
    </dgm:pt>
    <dgm:pt modelId="{89F08023-6F73-4FB0-9BA1-E8A10379D69F}" type="pres">
      <dgm:prSet presAssocID="{C69539F2-9473-4A11-BFBE-8F9F91099832}" presName="sibTrans" presStyleLbl="sibTrans2D1" presStyleIdx="2" presStyleCnt="4"/>
      <dgm:spPr/>
      <dgm:t>
        <a:bodyPr/>
        <a:lstStyle/>
        <a:p>
          <a:endParaRPr lang="en-NZ"/>
        </a:p>
      </dgm:t>
    </dgm:pt>
    <dgm:pt modelId="{92E6C634-786D-47E2-A44F-941E2725F812}" type="pres">
      <dgm:prSet presAssocID="{C69539F2-9473-4A11-BFBE-8F9F91099832}" presName="connTx" presStyleLbl="sibTrans2D1" presStyleIdx="2" presStyleCnt="4"/>
      <dgm:spPr/>
      <dgm:t>
        <a:bodyPr/>
        <a:lstStyle/>
        <a:p>
          <a:endParaRPr lang="en-NZ"/>
        </a:p>
      </dgm:t>
    </dgm:pt>
    <dgm:pt modelId="{AAFC5EB1-E16D-48CD-B68D-577F2F8A2375}" type="pres">
      <dgm:prSet presAssocID="{471450EF-CEE6-4EA5-8229-15C8A7C3392E}" presName="composite" presStyleCnt="0"/>
      <dgm:spPr/>
    </dgm:pt>
    <dgm:pt modelId="{03FB68E9-249F-43E5-89B2-BFD6D0169F8E}" type="pres">
      <dgm:prSet presAssocID="{471450EF-CEE6-4EA5-8229-15C8A7C3392E}" presName="parTx" presStyleLbl="node1" presStyleIdx="2" presStyleCnt="5">
        <dgm:presLayoutVars>
          <dgm:chMax val="0"/>
          <dgm:chPref val="0"/>
          <dgm:bulletEnabled val="1"/>
        </dgm:presLayoutVars>
      </dgm:prSet>
      <dgm:spPr/>
      <dgm:t>
        <a:bodyPr/>
        <a:lstStyle/>
        <a:p>
          <a:endParaRPr lang="en-NZ"/>
        </a:p>
      </dgm:t>
    </dgm:pt>
    <dgm:pt modelId="{2E57480F-E283-4E6D-9BF9-04C2E345BD40}" type="pres">
      <dgm:prSet presAssocID="{471450EF-CEE6-4EA5-8229-15C8A7C3392E}" presName="parSh" presStyleLbl="node1" presStyleIdx="3" presStyleCnt="5"/>
      <dgm:spPr/>
      <dgm:t>
        <a:bodyPr/>
        <a:lstStyle/>
        <a:p>
          <a:endParaRPr lang="en-NZ"/>
        </a:p>
      </dgm:t>
    </dgm:pt>
    <dgm:pt modelId="{A5160EBC-1ACF-4507-BA09-3AADC619820A}" type="pres">
      <dgm:prSet presAssocID="{471450EF-CEE6-4EA5-8229-15C8A7C3392E}" presName="desTx" presStyleLbl="fgAcc1" presStyleIdx="3" presStyleCnt="5" custScaleX="113057">
        <dgm:presLayoutVars>
          <dgm:bulletEnabled val="1"/>
        </dgm:presLayoutVars>
      </dgm:prSet>
      <dgm:spPr/>
      <dgm:t>
        <a:bodyPr/>
        <a:lstStyle/>
        <a:p>
          <a:endParaRPr lang="en-NZ"/>
        </a:p>
      </dgm:t>
    </dgm:pt>
    <dgm:pt modelId="{6B61CEB1-623A-44D9-B1DD-532752C1D98F}" type="pres">
      <dgm:prSet presAssocID="{F086F44A-1688-44CD-BEDC-9048E9E0AD6E}" presName="sibTrans" presStyleLbl="sibTrans2D1" presStyleIdx="3" presStyleCnt="4"/>
      <dgm:spPr/>
      <dgm:t>
        <a:bodyPr/>
        <a:lstStyle/>
        <a:p>
          <a:endParaRPr lang="en-NZ"/>
        </a:p>
      </dgm:t>
    </dgm:pt>
    <dgm:pt modelId="{C30934CA-2743-431B-A613-D5E921DF55E3}" type="pres">
      <dgm:prSet presAssocID="{F086F44A-1688-44CD-BEDC-9048E9E0AD6E}" presName="connTx" presStyleLbl="sibTrans2D1" presStyleIdx="3" presStyleCnt="4"/>
      <dgm:spPr/>
      <dgm:t>
        <a:bodyPr/>
        <a:lstStyle/>
        <a:p>
          <a:endParaRPr lang="en-NZ"/>
        </a:p>
      </dgm:t>
    </dgm:pt>
    <dgm:pt modelId="{06D8ADB4-5CFA-4054-829B-601EEF4D7AE7}" type="pres">
      <dgm:prSet presAssocID="{B4A230A2-D019-4037-9342-29355A31B237}" presName="composite" presStyleCnt="0"/>
      <dgm:spPr/>
    </dgm:pt>
    <dgm:pt modelId="{D4AA8B86-60EE-4BFB-914E-C8E1E34AB036}" type="pres">
      <dgm:prSet presAssocID="{B4A230A2-D019-4037-9342-29355A31B237}" presName="parTx" presStyleLbl="node1" presStyleIdx="3" presStyleCnt="5">
        <dgm:presLayoutVars>
          <dgm:chMax val="0"/>
          <dgm:chPref val="0"/>
          <dgm:bulletEnabled val="1"/>
        </dgm:presLayoutVars>
      </dgm:prSet>
      <dgm:spPr/>
      <dgm:t>
        <a:bodyPr/>
        <a:lstStyle/>
        <a:p>
          <a:endParaRPr lang="en-NZ"/>
        </a:p>
      </dgm:t>
    </dgm:pt>
    <dgm:pt modelId="{B8E75F1A-F83B-4856-979B-A4B49F95FADF}" type="pres">
      <dgm:prSet presAssocID="{B4A230A2-D019-4037-9342-29355A31B237}" presName="parSh" presStyleLbl="node1" presStyleIdx="4" presStyleCnt="5"/>
      <dgm:spPr/>
      <dgm:t>
        <a:bodyPr/>
        <a:lstStyle/>
        <a:p>
          <a:endParaRPr lang="en-NZ"/>
        </a:p>
      </dgm:t>
    </dgm:pt>
    <dgm:pt modelId="{02212ABF-0BAF-40A3-AFCE-B12AF0373226}" type="pres">
      <dgm:prSet presAssocID="{B4A230A2-D019-4037-9342-29355A31B237}" presName="desTx" presStyleLbl="fgAcc1" presStyleIdx="4" presStyleCnt="5">
        <dgm:presLayoutVars>
          <dgm:bulletEnabled val="1"/>
        </dgm:presLayoutVars>
      </dgm:prSet>
      <dgm:spPr/>
      <dgm:t>
        <a:bodyPr/>
        <a:lstStyle/>
        <a:p>
          <a:endParaRPr lang="en-NZ"/>
        </a:p>
      </dgm:t>
    </dgm:pt>
  </dgm:ptLst>
  <dgm:cxnLst>
    <dgm:cxn modelId="{0BDC935E-6B29-40A6-8D8D-00934603EFF1}" srcId="{89DCDBE7-A866-44CF-BC54-F95706F1785F}" destId="{B7D96F19-4459-4C09-9DF1-E446D1034F5F}" srcOrd="0" destOrd="0" parTransId="{7BF00C61-8D1C-44D0-9FA6-48F5197C3E37}" sibTransId="{1479A369-354B-4161-8C62-1ED054AC7C9F}"/>
    <dgm:cxn modelId="{5DD6C81F-43D7-40A6-8B19-047800917B52}" srcId="{471450EF-CEE6-4EA5-8229-15C8A7C3392E}" destId="{8DDBAB14-6F85-4DFF-9F73-2AF43CD42CC1}" srcOrd="0" destOrd="0" parTransId="{4B2C4BFB-02CD-4B42-A6D7-5786426FC9F7}" sibTransId="{74B9A3EE-DDF0-4AF0-B8EC-384AF7654727}"/>
    <dgm:cxn modelId="{C326920A-48A6-459E-97EE-241646CA3AA2}" type="presOf" srcId="{83267439-ED6A-4469-9B5F-518064CCAB8A}" destId="{6F1E2987-82E1-4926-A7AE-F1010F7EA426}" srcOrd="1" destOrd="0" presId="urn:microsoft.com/office/officeart/2005/8/layout/process3"/>
    <dgm:cxn modelId="{E3A9775E-930E-4EB4-BAF6-ACF98FA08EA5}" type="presOf" srcId="{83267439-ED6A-4469-9B5F-518064CCAB8A}" destId="{D4F8C0DE-3228-4E06-AAAD-E75202F61AE4}" srcOrd="0" destOrd="0" presId="urn:microsoft.com/office/officeart/2005/8/layout/process3"/>
    <dgm:cxn modelId="{636452AE-FB0C-4863-9865-2C5258F1CAFB}" srcId="{F98B37A6-3148-491D-824E-C0C4EE483B50}" destId="{38C22E86-5916-4FAE-89A5-317211046771}" srcOrd="1" destOrd="0" parTransId="{D8525B69-9D18-431D-A20C-C7EE13A683BE}" sibTransId="{AEE108A2-981B-4D62-92F9-845C49A92C5A}"/>
    <dgm:cxn modelId="{6B8D6FD9-8802-407A-934A-D04E305F085B}" srcId="{8A7840C3-6DF9-424A-99FA-7D61B35031EB}" destId="{452D12A5-9FAF-428B-8186-2F5FC04DE335}" srcOrd="0" destOrd="0" parTransId="{293AFAB9-921D-4F67-8DBF-94B5BEF740EB}" sibTransId="{61DB82CA-EE79-4669-A8F8-1D8F832C0D6A}"/>
    <dgm:cxn modelId="{EEE5AA85-14C2-4B71-ACD7-2C84F6551C32}" srcId="{236A4DDC-CE1D-4280-AEB3-5E16AF7EC0D0}" destId="{B4A230A2-D019-4037-9342-29355A31B237}" srcOrd="4" destOrd="0" parTransId="{C0557CA8-FB66-4BEF-ABBA-5D0E686E7EC1}" sibTransId="{FD6D2C62-7E9E-4583-9194-5B0CD9C34227}"/>
    <dgm:cxn modelId="{2D57CD5F-5B9B-4F3B-B9BE-255EBFDF1562}" type="presOf" srcId="{C69539F2-9473-4A11-BFBE-8F9F91099832}" destId="{89F08023-6F73-4FB0-9BA1-E8A10379D69F}" srcOrd="0" destOrd="0" presId="urn:microsoft.com/office/officeart/2005/8/layout/process3"/>
    <dgm:cxn modelId="{B071A0DE-7CD3-47E7-9647-781AD4351141}" type="presOf" srcId="{2D8B4BD7-10FE-4E5C-B2AA-06C9D9316153}" destId="{932A056C-5988-41CC-BCDF-F1FF447841D6}" srcOrd="0" destOrd="0" presId="urn:microsoft.com/office/officeart/2005/8/layout/process3"/>
    <dgm:cxn modelId="{A152CC04-529F-4A47-B5D8-691D501C8E92}" type="presOf" srcId="{471450EF-CEE6-4EA5-8229-15C8A7C3392E}" destId="{2E57480F-E283-4E6D-9BF9-04C2E345BD40}" srcOrd="1" destOrd="0" presId="urn:microsoft.com/office/officeart/2005/8/layout/process3"/>
    <dgm:cxn modelId="{0D265F73-0A8C-4E7E-83B7-D86A1D8EEE9C}" srcId="{236A4DDC-CE1D-4280-AEB3-5E16AF7EC0D0}" destId="{471450EF-CEE6-4EA5-8229-15C8A7C3392E}" srcOrd="3" destOrd="0" parTransId="{CF3DACF8-9A1E-4680-8A41-5021CA0EBF99}" sibTransId="{F086F44A-1688-44CD-BEDC-9048E9E0AD6E}"/>
    <dgm:cxn modelId="{B2601F12-908A-4564-9DAF-3797FEE17B2A}" type="presOf" srcId="{89DCDBE7-A866-44CF-BC54-F95706F1785F}" destId="{F42D2841-A9CA-482C-B3CF-90FFC813012B}" srcOrd="1" destOrd="0" presId="urn:microsoft.com/office/officeart/2005/8/layout/process3"/>
    <dgm:cxn modelId="{FC053DEB-1D6F-41BD-B6BA-321C4D8DEE76}" srcId="{F98B37A6-3148-491D-824E-C0C4EE483B50}" destId="{2D8B4BD7-10FE-4E5C-B2AA-06C9D9316153}" srcOrd="0" destOrd="0" parTransId="{09036A39-A271-45B5-8FA0-6D9C6B42A6A7}" sibTransId="{917B35F5-FC50-4C6F-817F-EF8ACDE07ACF}"/>
    <dgm:cxn modelId="{A389E121-83E4-4051-8684-2BFD50C00B10}" type="presOf" srcId="{236A4DDC-CE1D-4280-AEB3-5E16AF7EC0D0}" destId="{3884BEA8-39B7-49E2-8ED9-86D7E2168125}" srcOrd="0" destOrd="0" presId="urn:microsoft.com/office/officeart/2005/8/layout/process3"/>
    <dgm:cxn modelId="{200A1A03-5657-4F8D-B4CB-5C07A4E04AAC}" type="presOf" srcId="{F98B37A6-3148-491D-824E-C0C4EE483B50}" destId="{DB72A9BD-618C-42A5-9FD7-A4C0267E6072}" srcOrd="0" destOrd="0" presId="urn:microsoft.com/office/officeart/2005/8/layout/process3"/>
    <dgm:cxn modelId="{3F99B428-D236-49C6-8C07-A53A8741632A}" srcId="{236A4DDC-CE1D-4280-AEB3-5E16AF7EC0D0}" destId="{89DCDBE7-A866-44CF-BC54-F95706F1785F}" srcOrd="0" destOrd="0" parTransId="{FF12F9A4-B086-4D50-B5B5-ADECC4C35268}" sibTransId="{83267439-ED6A-4469-9B5F-518064CCAB8A}"/>
    <dgm:cxn modelId="{30EFE03C-A54C-480B-97F4-E9FCD42D3E2A}" type="presOf" srcId="{B4A230A2-D019-4037-9342-29355A31B237}" destId="{B8E75F1A-F83B-4856-979B-A4B49F95FADF}" srcOrd="1" destOrd="0" presId="urn:microsoft.com/office/officeart/2005/8/layout/process3"/>
    <dgm:cxn modelId="{8B1B0D6B-E733-4F04-B144-BCFB076F6E18}" type="presOf" srcId="{471450EF-CEE6-4EA5-8229-15C8A7C3392E}" destId="{03FB68E9-249F-43E5-89B2-BFD6D0169F8E}" srcOrd="0" destOrd="0" presId="urn:microsoft.com/office/officeart/2005/8/layout/process3"/>
    <dgm:cxn modelId="{EF948066-D52E-4388-8330-A46CC5606784}" type="presOf" srcId="{38C22E86-5916-4FAE-89A5-317211046771}" destId="{932A056C-5988-41CC-BCDF-F1FF447841D6}" srcOrd="0" destOrd="1" presId="urn:microsoft.com/office/officeart/2005/8/layout/process3"/>
    <dgm:cxn modelId="{5FADF009-88ED-4AB2-B91D-4A9C36BB684B}" type="presOf" srcId="{89DCDBE7-A866-44CF-BC54-F95706F1785F}" destId="{131177F8-AAA0-406B-BB73-51D985CA7C5C}" srcOrd="0" destOrd="0" presId="urn:microsoft.com/office/officeart/2005/8/layout/process3"/>
    <dgm:cxn modelId="{03D3C30E-5887-4C22-86D8-F0221F78F9A8}" type="presOf" srcId="{8928BE95-091F-40F4-8AD9-50BF8BAA3217}" destId="{31E78316-34AE-4623-AF78-FDD2EF4851F8}" srcOrd="0" destOrd="0" presId="urn:microsoft.com/office/officeart/2005/8/layout/process3"/>
    <dgm:cxn modelId="{B755B056-134B-4B7F-B8F2-AC444803DDF4}" srcId="{B4A230A2-D019-4037-9342-29355A31B237}" destId="{C8BFC8DA-097F-4740-B698-93176F9931B9}" srcOrd="0" destOrd="0" parTransId="{B1010A8A-3E4A-4D90-AB96-1114494631E4}" sibTransId="{BCD3B5F6-3289-4623-96E6-C63316EEF528}"/>
    <dgm:cxn modelId="{6114AF8D-0546-477D-ABC6-7C9AA7821239}" type="presOf" srcId="{C8BFC8DA-097F-4740-B698-93176F9931B9}" destId="{02212ABF-0BAF-40A3-AFCE-B12AF0373226}" srcOrd="0" destOrd="0" presId="urn:microsoft.com/office/officeart/2005/8/layout/process3"/>
    <dgm:cxn modelId="{D778883C-8D5A-4CD1-90A6-4D500AAAEBA1}" type="presOf" srcId="{F086F44A-1688-44CD-BEDC-9048E9E0AD6E}" destId="{C30934CA-2743-431B-A613-D5E921DF55E3}" srcOrd="1" destOrd="0" presId="urn:microsoft.com/office/officeart/2005/8/layout/process3"/>
    <dgm:cxn modelId="{E86B3AA5-856F-4A83-B9E4-6783D7F7BC02}" type="presOf" srcId="{B4A230A2-D019-4037-9342-29355A31B237}" destId="{D4AA8B86-60EE-4BFB-914E-C8E1E34AB036}" srcOrd="0" destOrd="0" presId="urn:microsoft.com/office/officeart/2005/8/layout/process3"/>
    <dgm:cxn modelId="{44E50F3E-F275-48FD-8137-9D482B3ACD5A}" type="presOf" srcId="{8DDBAB14-6F85-4DFF-9F73-2AF43CD42CC1}" destId="{A5160EBC-1ACF-4507-BA09-3AADC619820A}" srcOrd="0" destOrd="0" presId="urn:microsoft.com/office/officeart/2005/8/layout/process3"/>
    <dgm:cxn modelId="{F7BF7CB6-AFD1-47B6-99EF-857EDDCABCFD}" type="presOf" srcId="{8A7840C3-6DF9-424A-99FA-7D61B35031EB}" destId="{518A9CF2-8A1E-40A5-BBB8-28598C800869}" srcOrd="1" destOrd="0" presId="urn:microsoft.com/office/officeart/2005/8/layout/process3"/>
    <dgm:cxn modelId="{2D3CB507-86E1-435C-BDDC-2A6E5C674527}" type="presOf" srcId="{F086F44A-1688-44CD-BEDC-9048E9E0AD6E}" destId="{6B61CEB1-623A-44D9-B1DD-532752C1D98F}" srcOrd="0" destOrd="0" presId="urn:microsoft.com/office/officeart/2005/8/layout/process3"/>
    <dgm:cxn modelId="{B8234436-4685-48BC-A1E9-BE1438582CE9}" type="presOf" srcId="{F98B37A6-3148-491D-824E-C0C4EE483B50}" destId="{0798B185-608D-4818-BBC4-8FC7B5A7EA1C}" srcOrd="1" destOrd="0" presId="urn:microsoft.com/office/officeart/2005/8/layout/process3"/>
    <dgm:cxn modelId="{0D0F2FC5-451C-4884-AB48-CF8FBE59AA21}" type="presOf" srcId="{B7D96F19-4459-4C09-9DF1-E446D1034F5F}" destId="{6058B017-F7FA-48B6-9054-165CDDB22E5A}" srcOrd="0" destOrd="0" presId="urn:microsoft.com/office/officeart/2005/8/layout/process3"/>
    <dgm:cxn modelId="{F00FB561-8413-4C8A-B87C-AB4E8BBDD612}" type="presOf" srcId="{C69539F2-9473-4A11-BFBE-8F9F91099832}" destId="{92E6C634-786D-47E2-A44F-941E2725F812}" srcOrd="1" destOrd="0" presId="urn:microsoft.com/office/officeart/2005/8/layout/process3"/>
    <dgm:cxn modelId="{1AE8801B-E18F-4631-A5E1-E053D4ACE9F7}" type="presOf" srcId="{8928BE95-091F-40F4-8AD9-50BF8BAA3217}" destId="{9B768CCE-17DF-4371-A01B-47785553500D}" srcOrd="1" destOrd="0" presId="urn:microsoft.com/office/officeart/2005/8/layout/process3"/>
    <dgm:cxn modelId="{C5891F7F-BC9C-463A-9BD6-2087AFBAC08B}" type="presOf" srcId="{452D12A5-9FAF-428B-8186-2F5FC04DE335}" destId="{62551F80-334D-4F21-8DF2-2C0230AEE3E7}" srcOrd="0" destOrd="0" presId="urn:microsoft.com/office/officeart/2005/8/layout/process3"/>
    <dgm:cxn modelId="{38F5D3DA-E5A1-41F6-9A5A-9AC4C4601654}" srcId="{236A4DDC-CE1D-4280-AEB3-5E16AF7EC0D0}" destId="{8A7840C3-6DF9-424A-99FA-7D61B35031EB}" srcOrd="1" destOrd="0" parTransId="{570E62B6-8226-402B-A0C1-84C310B4D58B}" sibTransId="{8928BE95-091F-40F4-8AD9-50BF8BAA3217}"/>
    <dgm:cxn modelId="{1E695303-B55B-4DB6-8384-1FEB1504DBB6}" srcId="{236A4DDC-CE1D-4280-AEB3-5E16AF7EC0D0}" destId="{F98B37A6-3148-491D-824E-C0C4EE483B50}" srcOrd="2" destOrd="0" parTransId="{2CD4521A-C949-457E-A477-A82162041A2E}" sibTransId="{C69539F2-9473-4A11-BFBE-8F9F91099832}"/>
    <dgm:cxn modelId="{A000C19A-F6F2-4C94-A53E-2F32F30EDE54}" type="presOf" srcId="{8A7840C3-6DF9-424A-99FA-7D61B35031EB}" destId="{78B3A660-C9B4-4623-92A6-9BCCC8F51FCA}" srcOrd="0" destOrd="0" presId="urn:microsoft.com/office/officeart/2005/8/layout/process3"/>
    <dgm:cxn modelId="{0C3C81EB-CC6E-4ED4-A97B-36AF11AAB56B}" type="presParOf" srcId="{3884BEA8-39B7-49E2-8ED9-86D7E2168125}" destId="{C0D597DB-F310-4121-B540-F1226BCF7FFE}" srcOrd="0" destOrd="0" presId="urn:microsoft.com/office/officeart/2005/8/layout/process3"/>
    <dgm:cxn modelId="{6359AB50-BA4F-4F94-9094-9C82659B9D45}" type="presParOf" srcId="{C0D597DB-F310-4121-B540-F1226BCF7FFE}" destId="{131177F8-AAA0-406B-BB73-51D985CA7C5C}" srcOrd="0" destOrd="0" presId="urn:microsoft.com/office/officeart/2005/8/layout/process3"/>
    <dgm:cxn modelId="{894EA8DE-1F61-4FC6-A19E-D07F0A0CD8D2}" type="presParOf" srcId="{C0D597DB-F310-4121-B540-F1226BCF7FFE}" destId="{F42D2841-A9CA-482C-B3CF-90FFC813012B}" srcOrd="1" destOrd="0" presId="urn:microsoft.com/office/officeart/2005/8/layout/process3"/>
    <dgm:cxn modelId="{A7C90DFC-7636-485B-9FBE-D9BAF6EA1C7F}" type="presParOf" srcId="{C0D597DB-F310-4121-B540-F1226BCF7FFE}" destId="{6058B017-F7FA-48B6-9054-165CDDB22E5A}" srcOrd="2" destOrd="0" presId="urn:microsoft.com/office/officeart/2005/8/layout/process3"/>
    <dgm:cxn modelId="{39C10652-1F70-4E47-A960-FC679355B8F5}" type="presParOf" srcId="{3884BEA8-39B7-49E2-8ED9-86D7E2168125}" destId="{D4F8C0DE-3228-4E06-AAAD-E75202F61AE4}" srcOrd="1" destOrd="0" presId="urn:microsoft.com/office/officeart/2005/8/layout/process3"/>
    <dgm:cxn modelId="{DB536C3B-B5B0-499C-8876-DFFC8F5EAB72}" type="presParOf" srcId="{D4F8C0DE-3228-4E06-AAAD-E75202F61AE4}" destId="{6F1E2987-82E1-4926-A7AE-F1010F7EA426}" srcOrd="0" destOrd="0" presId="urn:microsoft.com/office/officeart/2005/8/layout/process3"/>
    <dgm:cxn modelId="{E8B3B479-7F4E-42DD-B1A9-92C966EB455D}" type="presParOf" srcId="{3884BEA8-39B7-49E2-8ED9-86D7E2168125}" destId="{FDD0FF36-C9FF-4A2E-8FA3-BB1F4A8B8568}" srcOrd="2" destOrd="0" presId="urn:microsoft.com/office/officeart/2005/8/layout/process3"/>
    <dgm:cxn modelId="{9122ADE7-42A9-4A22-BD89-A7BC6E93AE36}" type="presParOf" srcId="{FDD0FF36-C9FF-4A2E-8FA3-BB1F4A8B8568}" destId="{78B3A660-C9B4-4623-92A6-9BCCC8F51FCA}" srcOrd="0" destOrd="0" presId="urn:microsoft.com/office/officeart/2005/8/layout/process3"/>
    <dgm:cxn modelId="{C3BE53FC-CBAC-41FB-95E1-64796ABC1A2A}" type="presParOf" srcId="{FDD0FF36-C9FF-4A2E-8FA3-BB1F4A8B8568}" destId="{518A9CF2-8A1E-40A5-BBB8-28598C800869}" srcOrd="1" destOrd="0" presId="urn:microsoft.com/office/officeart/2005/8/layout/process3"/>
    <dgm:cxn modelId="{16C4EBDD-1CEA-4C6C-875A-41C960BC7508}" type="presParOf" srcId="{FDD0FF36-C9FF-4A2E-8FA3-BB1F4A8B8568}" destId="{62551F80-334D-4F21-8DF2-2C0230AEE3E7}" srcOrd="2" destOrd="0" presId="urn:microsoft.com/office/officeart/2005/8/layout/process3"/>
    <dgm:cxn modelId="{488B9A89-2FBF-4DC5-BD68-982E98213F33}" type="presParOf" srcId="{3884BEA8-39B7-49E2-8ED9-86D7E2168125}" destId="{31E78316-34AE-4623-AF78-FDD2EF4851F8}" srcOrd="3" destOrd="0" presId="urn:microsoft.com/office/officeart/2005/8/layout/process3"/>
    <dgm:cxn modelId="{8677B5E6-28A3-4D62-B7AE-6AA32DB84DEA}" type="presParOf" srcId="{31E78316-34AE-4623-AF78-FDD2EF4851F8}" destId="{9B768CCE-17DF-4371-A01B-47785553500D}" srcOrd="0" destOrd="0" presId="urn:microsoft.com/office/officeart/2005/8/layout/process3"/>
    <dgm:cxn modelId="{9D8D5C80-422B-4ED4-B764-EBCA1E7124DD}" type="presParOf" srcId="{3884BEA8-39B7-49E2-8ED9-86D7E2168125}" destId="{8096F361-58EC-4577-8B99-46C6C3B444CD}" srcOrd="4" destOrd="0" presId="urn:microsoft.com/office/officeart/2005/8/layout/process3"/>
    <dgm:cxn modelId="{6755672C-A7FE-4D54-B9A8-A45D2F41A6A1}" type="presParOf" srcId="{8096F361-58EC-4577-8B99-46C6C3B444CD}" destId="{DB72A9BD-618C-42A5-9FD7-A4C0267E6072}" srcOrd="0" destOrd="0" presId="urn:microsoft.com/office/officeart/2005/8/layout/process3"/>
    <dgm:cxn modelId="{FA5849A1-2FF4-4DD8-A538-C5FEC482DB47}" type="presParOf" srcId="{8096F361-58EC-4577-8B99-46C6C3B444CD}" destId="{0798B185-608D-4818-BBC4-8FC7B5A7EA1C}" srcOrd="1" destOrd="0" presId="urn:microsoft.com/office/officeart/2005/8/layout/process3"/>
    <dgm:cxn modelId="{86D7EDFE-97A1-4B04-A5BA-35B019673581}" type="presParOf" srcId="{8096F361-58EC-4577-8B99-46C6C3B444CD}" destId="{932A056C-5988-41CC-BCDF-F1FF447841D6}" srcOrd="2" destOrd="0" presId="urn:microsoft.com/office/officeart/2005/8/layout/process3"/>
    <dgm:cxn modelId="{04544C3D-92DF-4AED-862E-3FC7DA14E35A}" type="presParOf" srcId="{3884BEA8-39B7-49E2-8ED9-86D7E2168125}" destId="{89F08023-6F73-4FB0-9BA1-E8A10379D69F}" srcOrd="5" destOrd="0" presId="urn:microsoft.com/office/officeart/2005/8/layout/process3"/>
    <dgm:cxn modelId="{1E826A9C-81CF-4889-968B-0D51FF634A16}" type="presParOf" srcId="{89F08023-6F73-4FB0-9BA1-E8A10379D69F}" destId="{92E6C634-786D-47E2-A44F-941E2725F812}" srcOrd="0" destOrd="0" presId="urn:microsoft.com/office/officeart/2005/8/layout/process3"/>
    <dgm:cxn modelId="{6E8113FE-1EED-4C11-8192-64D4DCE016CB}" type="presParOf" srcId="{3884BEA8-39B7-49E2-8ED9-86D7E2168125}" destId="{AAFC5EB1-E16D-48CD-B68D-577F2F8A2375}" srcOrd="6" destOrd="0" presId="urn:microsoft.com/office/officeart/2005/8/layout/process3"/>
    <dgm:cxn modelId="{2E268F87-1F8B-49A5-85DB-30D923ECCD77}" type="presParOf" srcId="{AAFC5EB1-E16D-48CD-B68D-577F2F8A2375}" destId="{03FB68E9-249F-43E5-89B2-BFD6D0169F8E}" srcOrd="0" destOrd="0" presId="urn:microsoft.com/office/officeart/2005/8/layout/process3"/>
    <dgm:cxn modelId="{564B67CA-EECD-4DB3-843E-607EB129D752}" type="presParOf" srcId="{AAFC5EB1-E16D-48CD-B68D-577F2F8A2375}" destId="{2E57480F-E283-4E6D-9BF9-04C2E345BD40}" srcOrd="1" destOrd="0" presId="urn:microsoft.com/office/officeart/2005/8/layout/process3"/>
    <dgm:cxn modelId="{EBEC560D-BC61-488A-9800-0DF34DA02B5D}" type="presParOf" srcId="{AAFC5EB1-E16D-48CD-B68D-577F2F8A2375}" destId="{A5160EBC-1ACF-4507-BA09-3AADC619820A}" srcOrd="2" destOrd="0" presId="urn:microsoft.com/office/officeart/2005/8/layout/process3"/>
    <dgm:cxn modelId="{BD4F6D4F-5143-4B66-8504-6A4B246B9AAF}" type="presParOf" srcId="{3884BEA8-39B7-49E2-8ED9-86D7E2168125}" destId="{6B61CEB1-623A-44D9-B1DD-532752C1D98F}" srcOrd="7" destOrd="0" presId="urn:microsoft.com/office/officeart/2005/8/layout/process3"/>
    <dgm:cxn modelId="{8626BEDD-1BA4-48FC-8019-112FB3CF6808}" type="presParOf" srcId="{6B61CEB1-623A-44D9-B1DD-532752C1D98F}" destId="{C30934CA-2743-431B-A613-D5E921DF55E3}" srcOrd="0" destOrd="0" presId="urn:microsoft.com/office/officeart/2005/8/layout/process3"/>
    <dgm:cxn modelId="{E48EEF48-F718-48F7-A093-A97E0274D13C}" type="presParOf" srcId="{3884BEA8-39B7-49E2-8ED9-86D7E2168125}" destId="{06D8ADB4-5CFA-4054-829B-601EEF4D7AE7}" srcOrd="8" destOrd="0" presId="urn:microsoft.com/office/officeart/2005/8/layout/process3"/>
    <dgm:cxn modelId="{5F61A11F-3B52-492F-A037-2C461BAAB65E}" type="presParOf" srcId="{06D8ADB4-5CFA-4054-829B-601EEF4D7AE7}" destId="{D4AA8B86-60EE-4BFB-914E-C8E1E34AB036}" srcOrd="0" destOrd="0" presId="urn:microsoft.com/office/officeart/2005/8/layout/process3"/>
    <dgm:cxn modelId="{1EEF6305-2CCD-46CA-AE0B-F965B04C94D0}" type="presParOf" srcId="{06D8ADB4-5CFA-4054-829B-601EEF4D7AE7}" destId="{B8E75F1A-F83B-4856-979B-A4B49F95FADF}" srcOrd="1" destOrd="0" presId="urn:microsoft.com/office/officeart/2005/8/layout/process3"/>
    <dgm:cxn modelId="{19F4A1D4-3B46-4549-BAA0-979B5A691983}" type="presParOf" srcId="{06D8ADB4-5CFA-4054-829B-601EEF4D7AE7}" destId="{02212ABF-0BAF-40A3-AFCE-B12AF0373226}"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6A4DDC-CE1D-4280-AEB3-5E16AF7EC0D0}" type="doc">
      <dgm:prSet loTypeId="urn:microsoft.com/office/officeart/2005/8/layout/process3" loCatId="process" qsTypeId="urn:microsoft.com/office/officeart/2005/8/quickstyle/simple1" qsCatId="simple" csTypeId="urn:microsoft.com/office/officeart/2005/8/colors/accent1_2" csCatId="accent1" phldr="1"/>
      <dgm:spPr/>
    </dgm:pt>
    <dgm:pt modelId="{8A7840C3-6DF9-424A-99FA-7D61B35031EB}">
      <dgm:prSet phldrT="[Text]"/>
      <dgm:spPr>
        <a:solidFill>
          <a:schemeClr val="accent3"/>
        </a:solidFill>
      </dgm:spPr>
      <dgm:t>
        <a:bodyPr/>
        <a:lstStyle/>
        <a:p>
          <a:r>
            <a:rPr lang="en-NZ" b="1" dirty="0" smtClean="0"/>
            <a:t>Assigned</a:t>
          </a:r>
          <a:endParaRPr lang="en-NZ" b="1" dirty="0"/>
        </a:p>
      </dgm:t>
    </dgm:pt>
    <dgm:pt modelId="{570E62B6-8226-402B-A0C1-84C310B4D58B}" type="parTrans" cxnId="{38F5D3DA-E5A1-41F6-9A5A-9AC4C4601654}">
      <dgm:prSet/>
      <dgm:spPr/>
      <dgm:t>
        <a:bodyPr/>
        <a:lstStyle/>
        <a:p>
          <a:endParaRPr lang="en-NZ"/>
        </a:p>
      </dgm:t>
    </dgm:pt>
    <dgm:pt modelId="{8928BE95-091F-40F4-8AD9-50BF8BAA3217}" type="sibTrans" cxnId="{38F5D3DA-E5A1-41F6-9A5A-9AC4C4601654}">
      <dgm:prSet/>
      <dgm:spPr>
        <a:solidFill>
          <a:schemeClr val="accent3"/>
        </a:solidFill>
      </dgm:spPr>
      <dgm:t>
        <a:bodyPr/>
        <a:lstStyle/>
        <a:p>
          <a:endParaRPr lang="en-NZ"/>
        </a:p>
      </dgm:t>
    </dgm:pt>
    <dgm:pt modelId="{F98B37A6-3148-491D-824E-C0C4EE483B50}">
      <dgm:prSet phldrT="[Text]"/>
      <dgm:spPr>
        <a:solidFill>
          <a:schemeClr val="accent4"/>
        </a:solidFill>
      </dgm:spPr>
      <dgm:t>
        <a:bodyPr/>
        <a:lstStyle/>
        <a:p>
          <a:r>
            <a:rPr lang="en-NZ" b="1" dirty="0" smtClean="0"/>
            <a:t>In Progress</a:t>
          </a:r>
          <a:endParaRPr lang="en-NZ" b="1" dirty="0"/>
        </a:p>
      </dgm:t>
    </dgm:pt>
    <dgm:pt modelId="{2CD4521A-C949-457E-A477-A82162041A2E}" type="parTrans" cxnId="{1E695303-B55B-4DB6-8384-1FEB1504DBB6}">
      <dgm:prSet/>
      <dgm:spPr/>
      <dgm:t>
        <a:bodyPr/>
        <a:lstStyle/>
        <a:p>
          <a:endParaRPr lang="en-NZ"/>
        </a:p>
      </dgm:t>
    </dgm:pt>
    <dgm:pt modelId="{C69539F2-9473-4A11-BFBE-8F9F91099832}" type="sibTrans" cxnId="{1E695303-B55B-4DB6-8384-1FEB1504DBB6}">
      <dgm:prSet/>
      <dgm:spPr>
        <a:solidFill>
          <a:schemeClr val="accent4"/>
        </a:solidFill>
      </dgm:spPr>
      <dgm:t>
        <a:bodyPr/>
        <a:lstStyle/>
        <a:p>
          <a:endParaRPr lang="en-NZ"/>
        </a:p>
      </dgm:t>
    </dgm:pt>
    <dgm:pt modelId="{2D8B4BD7-10FE-4E5C-B2AA-06C9D9316153}">
      <dgm:prSet phldrT="[Text]" custT="1"/>
      <dgm:spPr>
        <a:solidFill>
          <a:schemeClr val="tx1"/>
        </a:solidFill>
        <a:ln>
          <a:solidFill>
            <a:schemeClr val="accent4"/>
          </a:solidFill>
        </a:ln>
      </dgm:spPr>
      <dgm:t>
        <a:bodyPr/>
        <a:lstStyle/>
        <a:p>
          <a:r>
            <a:rPr lang="en-NZ" sz="900" dirty="0" smtClean="0"/>
            <a:t>Starting work on the Action</a:t>
          </a:r>
          <a:endParaRPr lang="en-NZ" sz="900" dirty="0"/>
        </a:p>
      </dgm:t>
    </dgm:pt>
    <dgm:pt modelId="{09036A39-A271-45B5-8FA0-6D9C6B42A6A7}" type="parTrans" cxnId="{FC053DEB-1D6F-41BD-B6BA-321C4D8DEE76}">
      <dgm:prSet/>
      <dgm:spPr/>
      <dgm:t>
        <a:bodyPr/>
        <a:lstStyle/>
        <a:p>
          <a:endParaRPr lang="en-NZ"/>
        </a:p>
      </dgm:t>
    </dgm:pt>
    <dgm:pt modelId="{917B35F5-FC50-4C6F-817F-EF8ACDE07ACF}" type="sibTrans" cxnId="{FC053DEB-1D6F-41BD-B6BA-321C4D8DEE76}">
      <dgm:prSet/>
      <dgm:spPr/>
      <dgm:t>
        <a:bodyPr/>
        <a:lstStyle/>
        <a:p>
          <a:endParaRPr lang="en-NZ"/>
        </a:p>
      </dgm:t>
    </dgm:pt>
    <dgm:pt modelId="{452D12A5-9FAF-428B-8186-2F5FC04DE335}">
      <dgm:prSet phldrT="[Text]" custT="1"/>
      <dgm:spPr>
        <a:ln>
          <a:solidFill>
            <a:schemeClr val="accent3"/>
          </a:solidFill>
        </a:ln>
      </dgm:spPr>
      <dgm:t>
        <a:bodyPr/>
        <a:lstStyle/>
        <a:p>
          <a:r>
            <a:rPr lang="en-NZ" sz="900" dirty="0" smtClean="0"/>
            <a:t>Published Action waiting for work to start</a:t>
          </a:r>
          <a:endParaRPr lang="en-NZ" sz="900" dirty="0"/>
        </a:p>
      </dgm:t>
    </dgm:pt>
    <dgm:pt modelId="{293AFAB9-921D-4F67-8DBF-94B5BEF740EB}" type="parTrans" cxnId="{6B8D6FD9-8802-407A-934A-D04E305F085B}">
      <dgm:prSet/>
      <dgm:spPr/>
      <dgm:t>
        <a:bodyPr/>
        <a:lstStyle/>
        <a:p>
          <a:endParaRPr lang="en-NZ"/>
        </a:p>
      </dgm:t>
    </dgm:pt>
    <dgm:pt modelId="{61DB82CA-EE79-4669-A8F8-1D8F832C0D6A}" type="sibTrans" cxnId="{6B8D6FD9-8802-407A-934A-D04E305F085B}">
      <dgm:prSet/>
      <dgm:spPr/>
      <dgm:t>
        <a:bodyPr/>
        <a:lstStyle/>
        <a:p>
          <a:endParaRPr lang="en-NZ"/>
        </a:p>
      </dgm:t>
    </dgm:pt>
    <dgm:pt modelId="{38C22E86-5916-4FAE-89A5-317211046771}">
      <dgm:prSet phldrT="[Text]" custT="1"/>
      <dgm:spPr>
        <a:solidFill>
          <a:schemeClr val="tx1"/>
        </a:solidFill>
        <a:ln>
          <a:solidFill>
            <a:schemeClr val="accent4"/>
          </a:solidFill>
        </a:ln>
      </dgm:spPr>
      <dgm:t>
        <a:bodyPr/>
        <a:lstStyle/>
        <a:p>
          <a:r>
            <a:rPr lang="en-NZ" sz="900" dirty="0" smtClean="0"/>
            <a:t>Recording the response and action taken</a:t>
          </a:r>
          <a:endParaRPr lang="en-NZ" sz="900" dirty="0"/>
        </a:p>
      </dgm:t>
    </dgm:pt>
    <dgm:pt modelId="{D8525B69-9D18-431D-A20C-C7EE13A683BE}" type="parTrans" cxnId="{636452AE-FB0C-4863-9865-2C5258F1CAFB}">
      <dgm:prSet/>
      <dgm:spPr/>
      <dgm:t>
        <a:bodyPr/>
        <a:lstStyle/>
        <a:p>
          <a:endParaRPr lang="en-NZ"/>
        </a:p>
      </dgm:t>
    </dgm:pt>
    <dgm:pt modelId="{AEE108A2-981B-4D62-92F9-845C49A92C5A}" type="sibTrans" cxnId="{636452AE-FB0C-4863-9865-2C5258F1CAFB}">
      <dgm:prSet/>
      <dgm:spPr/>
      <dgm:t>
        <a:bodyPr/>
        <a:lstStyle/>
        <a:p>
          <a:endParaRPr lang="en-NZ"/>
        </a:p>
      </dgm:t>
    </dgm:pt>
    <dgm:pt modelId="{471450EF-CEE6-4EA5-8229-15C8A7C3392E}">
      <dgm:prSet phldrT="[Text]"/>
      <dgm:spPr>
        <a:solidFill>
          <a:schemeClr val="accent5"/>
        </a:solidFill>
      </dgm:spPr>
      <dgm:t>
        <a:bodyPr/>
        <a:lstStyle/>
        <a:p>
          <a:r>
            <a:rPr lang="en-NZ" b="1" dirty="0" smtClean="0"/>
            <a:t>Completed</a:t>
          </a:r>
          <a:endParaRPr lang="en-NZ" b="1" dirty="0"/>
        </a:p>
      </dgm:t>
    </dgm:pt>
    <dgm:pt modelId="{CF3DACF8-9A1E-4680-8A41-5021CA0EBF99}" type="parTrans" cxnId="{0D265F73-0A8C-4E7E-83B7-D86A1D8EEE9C}">
      <dgm:prSet/>
      <dgm:spPr/>
      <dgm:t>
        <a:bodyPr/>
        <a:lstStyle/>
        <a:p>
          <a:endParaRPr lang="en-NZ"/>
        </a:p>
      </dgm:t>
    </dgm:pt>
    <dgm:pt modelId="{F086F44A-1688-44CD-BEDC-9048E9E0AD6E}" type="sibTrans" cxnId="{0D265F73-0A8C-4E7E-83B7-D86A1D8EEE9C}">
      <dgm:prSet/>
      <dgm:spPr>
        <a:solidFill>
          <a:schemeClr val="accent5"/>
        </a:solidFill>
      </dgm:spPr>
      <dgm:t>
        <a:bodyPr/>
        <a:lstStyle/>
        <a:p>
          <a:endParaRPr lang="en-NZ"/>
        </a:p>
      </dgm:t>
    </dgm:pt>
    <dgm:pt modelId="{8DDBAB14-6F85-4DFF-9F73-2AF43CD42CC1}">
      <dgm:prSet phldrT="[Text]" custT="1"/>
      <dgm:spPr>
        <a:ln>
          <a:solidFill>
            <a:schemeClr val="accent5"/>
          </a:solidFill>
        </a:ln>
      </dgm:spPr>
      <dgm:t>
        <a:bodyPr/>
        <a:lstStyle/>
        <a:p>
          <a:r>
            <a:rPr lang="en-NZ" sz="900" dirty="0" smtClean="0"/>
            <a:t>Recording the effectiveness and any further comments</a:t>
          </a:r>
          <a:endParaRPr lang="en-NZ" sz="900" dirty="0"/>
        </a:p>
      </dgm:t>
    </dgm:pt>
    <dgm:pt modelId="{4B2C4BFB-02CD-4B42-A6D7-5786426FC9F7}" type="parTrans" cxnId="{5DD6C81F-43D7-40A6-8B19-047800917B52}">
      <dgm:prSet/>
      <dgm:spPr/>
      <dgm:t>
        <a:bodyPr/>
        <a:lstStyle/>
        <a:p>
          <a:endParaRPr lang="en-NZ"/>
        </a:p>
      </dgm:t>
    </dgm:pt>
    <dgm:pt modelId="{74B9A3EE-DDF0-4AF0-B8EC-384AF7654727}" type="sibTrans" cxnId="{5DD6C81F-43D7-40A6-8B19-047800917B52}">
      <dgm:prSet/>
      <dgm:spPr/>
      <dgm:t>
        <a:bodyPr/>
        <a:lstStyle/>
        <a:p>
          <a:endParaRPr lang="en-NZ"/>
        </a:p>
      </dgm:t>
    </dgm:pt>
    <dgm:pt modelId="{B4A230A2-D019-4037-9342-29355A31B237}">
      <dgm:prSet phldrT="[Text]"/>
      <dgm:spPr>
        <a:ln>
          <a:solidFill>
            <a:schemeClr val="accent1"/>
          </a:solidFill>
        </a:ln>
      </dgm:spPr>
      <dgm:t>
        <a:bodyPr/>
        <a:lstStyle/>
        <a:p>
          <a:r>
            <a:rPr lang="en-NZ" b="1" dirty="0" smtClean="0"/>
            <a:t>Closed</a:t>
          </a:r>
          <a:endParaRPr lang="en-NZ" b="1" dirty="0"/>
        </a:p>
      </dgm:t>
    </dgm:pt>
    <dgm:pt modelId="{C0557CA8-FB66-4BEF-ABBA-5D0E686E7EC1}" type="parTrans" cxnId="{EEE5AA85-14C2-4B71-ACD7-2C84F6551C32}">
      <dgm:prSet/>
      <dgm:spPr/>
      <dgm:t>
        <a:bodyPr/>
        <a:lstStyle/>
        <a:p>
          <a:endParaRPr lang="en-NZ"/>
        </a:p>
      </dgm:t>
    </dgm:pt>
    <dgm:pt modelId="{FD6D2C62-7E9E-4583-9194-5B0CD9C34227}" type="sibTrans" cxnId="{EEE5AA85-14C2-4B71-ACD7-2C84F6551C32}">
      <dgm:prSet/>
      <dgm:spPr/>
      <dgm:t>
        <a:bodyPr/>
        <a:lstStyle/>
        <a:p>
          <a:endParaRPr lang="en-NZ"/>
        </a:p>
      </dgm:t>
    </dgm:pt>
    <dgm:pt modelId="{C8BFC8DA-097F-4740-B698-93176F9931B9}">
      <dgm:prSet phldrT="[Text]" custT="1"/>
      <dgm:spPr>
        <a:ln>
          <a:solidFill>
            <a:schemeClr val="accent1"/>
          </a:solidFill>
        </a:ln>
      </dgm:spPr>
      <dgm:t>
        <a:bodyPr/>
        <a:lstStyle/>
        <a:p>
          <a:r>
            <a:rPr lang="en-NZ" sz="900" smtClean="0"/>
            <a:t>No further work required on the Action</a:t>
          </a:r>
          <a:endParaRPr lang="en-NZ" sz="900" dirty="0"/>
        </a:p>
      </dgm:t>
    </dgm:pt>
    <dgm:pt modelId="{B1010A8A-3E4A-4D90-AB96-1114494631E4}" type="parTrans" cxnId="{B755B056-134B-4B7F-B8F2-AC444803DDF4}">
      <dgm:prSet/>
      <dgm:spPr/>
      <dgm:t>
        <a:bodyPr/>
        <a:lstStyle/>
        <a:p>
          <a:endParaRPr lang="en-NZ"/>
        </a:p>
      </dgm:t>
    </dgm:pt>
    <dgm:pt modelId="{BCD3B5F6-3289-4623-96E6-C63316EEF528}" type="sibTrans" cxnId="{B755B056-134B-4B7F-B8F2-AC444803DDF4}">
      <dgm:prSet/>
      <dgm:spPr/>
      <dgm:t>
        <a:bodyPr/>
        <a:lstStyle/>
        <a:p>
          <a:endParaRPr lang="en-NZ"/>
        </a:p>
      </dgm:t>
    </dgm:pt>
    <dgm:pt modelId="{89DCDBE7-A866-44CF-BC54-F95706F1785F}">
      <dgm:prSet phldrT="[Text]"/>
      <dgm:spPr>
        <a:solidFill>
          <a:schemeClr val="accent2"/>
        </a:solidFill>
      </dgm:spPr>
      <dgm:t>
        <a:bodyPr/>
        <a:lstStyle/>
        <a:p>
          <a:r>
            <a:rPr lang="en-NZ" b="1" dirty="0" smtClean="0"/>
            <a:t>Proposed</a:t>
          </a:r>
          <a:endParaRPr lang="en-NZ" b="1" dirty="0"/>
        </a:p>
      </dgm:t>
    </dgm:pt>
    <dgm:pt modelId="{FF12F9A4-B086-4D50-B5B5-ADECC4C35268}" type="parTrans" cxnId="{3F99B428-D236-49C6-8C07-A53A8741632A}">
      <dgm:prSet/>
      <dgm:spPr/>
      <dgm:t>
        <a:bodyPr/>
        <a:lstStyle/>
        <a:p>
          <a:endParaRPr lang="en-NZ"/>
        </a:p>
      </dgm:t>
    </dgm:pt>
    <dgm:pt modelId="{83267439-ED6A-4469-9B5F-518064CCAB8A}" type="sibTrans" cxnId="{3F99B428-D236-49C6-8C07-A53A8741632A}">
      <dgm:prSet/>
      <dgm:spPr>
        <a:solidFill>
          <a:schemeClr val="accent2"/>
        </a:solidFill>
      </dgm:spPr>
      <dgm:t>
        <a:bodyPr/>
        <a:lstStyle/>
        <a:p>
          <a:endParaRPr lang="en-NZ"/>
        </a:p>
      </dgm:t>
    </dgm:pt>
    <dgm:pt modelId="{B7D96F19-4459-4C09-9DF1-E446D1034F5F}">
      <dgm:prSet phldrT="[Text]" custT="1"/>
      <dgm:spPr>
        <a:solidFill>
          <a:schemeClr val="tx1"/>
        </a:solidFill>
        <a:ln>
          <a:solidFill>
            <a:schemeClr val="accent2"/>
          </a:solidFill>
        </a:ln>
      </dgm:spPr>
      <dgm:t>
        <a:bodyPr/>
        <a:lstStyle/>
        <a:p>
          <a:r>
            <a:rPr lang="en-NZ" sz="900" dirty="0" smtClean="0"/>
            <a:t>Creating the Action</a:t>
          </a:r>
          <a:endParaRPr lang="en-NZ" sz="900" dirty="0"/>
        </a:p>
      </dgm:t>
    </dgm:pt>
    <dgm:pt modelId="{7BF00C61-8D1C-44D0-9FA6-48F5197C3E37}" type="parTrans" cxnId="{0BDC935E-6B29-40A6-8D8D-00934603EFF1}">
      <dgm:prSet/>
      <dgm:spPr/>
      <dgm:t>
        <a:bodyPr/>
        <a:lstStyle/>
        <a:p>
          <a:endParaRPr lang="en-NZ"/>
        </a:p>
      </dgm:t>
    </dgm:pt>
    <dgm:pt modelId="{1479A369-354B-4161-8C62-1ED054AC7C9F}" type="sibTrans" cxnId="{0BDC935E-6B29-40A6-8D8D-00934603EFF1}">
      <dgm:prSet/>
      <dgm:spPr/>
      <dgm:t>
        <a:bodyPr/>
        <a:lstStyle/>
        <a:p>
          <a:endParaRPr lang="en-NZ"/>
        </a:p>
      </dgm:t>
    </dgm:pt>
    <dgm:pt modelId="{3884BEA8-39B7-49E2-8ED9-86D7E2168125}" type="pres">
      <dgm:prSet presAssocID="{236A4DDC-CE1D-4280-AEB3-5E16AF7EC0D0}" presName="linearFlow" presStyleCnt="0">
        <dgm:presLayoutVars>
          <dgm:dir/>
          <dgm:animLvl val="lvl"/>
          <dgm:resizeHandles val="exact"/>
        </dgm:presLayoutVars>
      </dgm:prSet>
      <dgm:spPr/>
    </dgm:pt>
    <dgm:pt modelId="{C0D597DB-F310-4121-B540-F1226BCF7FFE}" type="pres">
      <dgm:prSet presAssocID="{89DCDBE7-A866-44CF-BC54-F95706F1785F}" presName="composite" presStyleCnt="0"/>
      <dgm:spPr/>
    </dgm:pt>
    <dgm:pt modelId="{131177F8-AAA0-406B-BB73-51D985CA7C5C}" type="pres">
      <dgm:prSet presAssocID="{89DCDBE7-A866-44CF-BC54-F95706F1785F}" presName="parTx" presStyleLbl="node1" presStyleIdx="0" presStyleCnt="5">
        <dgm:presLayoutVars>
          <dgm:chMax val="0"/>
          <dgm:chPref val="0"/>
          <dgm:bulletEnabled val="1"/>
        </dgm:presLayoutVars>
      </dgm:prSet>
      <dgm:spPr/>
      <dgm:t>
        <a:bodyPr/>
        <a:lstStyle/>
        <a:p>
          <a:endParaRPr lang="en-NZ"/>
        </a:p>
      </dgm:t>
    </dgm:pt>
    <dgm:pt modelId="{F42D2841-A9CA-482C-B3CF-90FFC813012B}" type="pres">
      <dgm:prSet presAssocID="{89DCDBE7-A866-44CF-BC54-F95706F1785F}" presName="parSh" presStyleLbl="node1" presStyleIdx="0" presStyleCnt="5"/>
      <dgm:spPr/>
      <dgm:t>
        <a:bodyPr/>
        <a:lstStyle/>
        <a:p>
          <a:endParaRPr lang="en-NZ"/>
        </a:p>
      </dgm:t>
    </dgm:pt>
    <dgm:pt modelId="{6058B017-F7FA-48B6-9054-165CDDB22E5A}" type="pres">
      <dgm:prSet presAssocID="{89DCDBE7-A866-44CF-BC54-F95706F1785F}" presName="desTx" presStyleLbl="fgAcc1" presStyleIdx="0" presStyleCnt="5">
        <dgm:presLayoutVars>
          <dgm:bulletEnabled val="1"/>
        </dgm:presLayoutVars>
      </dgm:prSet>
      <dgm:spPr/>
      <dgm:t>
        <a:bodyPr/>
        <a:lstStyle/>
        <a:p>
          <a:endParaRPr lang="en-NZ"/>
        </a:p>
      </dgm:t>
    </dgm:pt>
    <dgm:pt modelId="{D4F8C0DE-3228-4E06-AAAD-E75202F61AE4}" type="pres">
      <dgm:prSet presAssocID="{83267439-ED6A-4469-9B5F-518064CCAB8A}" presName="sibTrans" presStyleLbl="sibTrans2D1" presStyleIdx="0" presStyleCnt="4"/>
      <dgm:spPr/>
      <dgm:t>
        <a:bodyPr/>
        <a:lstStyle/>
        <a:p>
          <a:endParaRPr lang="en-NZ"/>
        </a:p>
      </dgm:t>
    </dgm:pt>
    <dgm:pt modelId="{6F1E2987-82E1-4926-A7AE-F1010F7EA426}" type="pres">
      <dgm:prSet presAssocID="{83267439-ED6A-4469-9B5F-518064CCAB8A}" presName="connTx" presStyleLbl="sibTrans2D1" presStyleIdx="0" presStyleCnt="4"/>
      <dgm:spPr/>
      <dgm:t>
        <a:bodyPr/>
        <a:lstStyle/>
        <a:p>
          <a:endParaRPr lang="en-NZ"/>
        </a:p>
      </dgm:t>
    </dgm:pt>
    <dgm:pt modelId="{FDD0FF36-C9FF-4A2E-8FA3-BB1F4A8B8568}" type="pres">
      <dgm:prSet presAssocID="{8A7840C3-6DF9-424A-99FA-7D61B35031EB}" presName="composite" presStyleCnt="0"/>
      <dgm:spPr/>
    </dgm:pt>
    <dgm:pt modelId="{78B3A660-C9B4-4623-92A6-9BCCC8F51FCA}" type="pres">
      <dgm:prSet presAssocID="{8A7840C3-6DF9-424A-99FA-7D61B35031EB}" presName="parTx" presStyleLbl="node1" presStyleIdx="0" presStyleCnt="5">
        <dgm:presLayoutVars>
          <dgm:chMax val="0"/>
          <dgm:chPref val="0"/>
          <dgm:bulletEnabled val="1"/>
        </dgm:presLayoutVars>
      </dgm:prSet>
      <dgm:spPr/>
      <dgm:t>
        <a:bodyPr/>
        <a:lstStyle/>
        <a:p>
          <a:endParaRPr lang="en-NZ"/>
        </a:p>
      </dgm:t>
    </dgm:pt>
    <dgm:pt modelId="{518A9CF2-8A1E-40A5-BBB8-28598C800869}" type="pres">
      <dgm:prSet presAssocID="{8A7840C3-6DF9-424A-99FA-7D61B35031EB}" presName="parSh" presStyleLbl="node1" presStyleIdx="1" presStyleCnt="5"/>
      <dgm:spPr/>
      <dgm:t>
        <a:bodyPr/>
        <a:lstStyle/>
        <a:p>
          <a:endParaRPr lang="en-NZ"/>
        </a:p>
      </dgm:t>
    </dgm:pt>
    <dgm:pt modelId="{62551F80-334D-4F21-8DF2-2C0230AEE3E7}" type="pres">
      <dgm:prSet presAssocID="{8A7840C3-6DF9-424A-99FA-7D61B35031EB}" presName="desTx" presStyleLbl="fgAcc1" presStyleIdx="1" presStyleCnt="5">
        <dgm:presLayoutVars>
          <dgm:bulletEnabled val="1"/>
        </dgm:presLayoutVars>
      </dgm:prSet>
      <dgm:spPr/>
      <dgm:t>
        <a:bodyPr/>
        <a:lstStyle/>
        <a:p>
          <a:endParaRPr lang="en-NZ"/>
        </a:p>
      </dgm:t>
    </dgm:pt>
    <dgm:pt modelId="{31E78316-34AE-4623-AF78-FDD2EF4851F8}" type="pres">
      <dgm:prSet presAssocID="{8928BE95-091F-40F4-8AD9-50BF8BAA3217}" presName="sibTrans" presStyleLbl="sibTrans2D1" presStyleIdx="1" presStyleCnt="4"/>
      <dgm:spPr/>
      <dgm:t>
        <a:bodyPr/>
        <a:lstStyle/>
        <a:p>
          <a:endParaRPr lang="en-NZ"/>
        </a:p>
      </dgm:t>
    </dgm:pt>
    <dgm:pt modelId="{9B768CCE-17DF-4371-A01B-47785553500D}" type="pres">
      <dgm:prSet presAssocID="{8928BE95-091F-40F4-8AD9-50BF8BAA3217}" presName="connTx" presStyleLbl="sibTrans2D1" presStyleIdx="1" presStyleCnt="4"/>
      <dgm:spPr/>
      <dgm:t>
        <a:bodyPr/>
        <a:lstStyle/>
        <a:p>
          <a:endParaRPr lang="en-NZ"/>
        </a:p>
      </dgm:t>
    </dgm:pt>
    <dgm:pt modelId="{8096F361-58EC-4577-8B99-46C6C3B444CD}" type="pres">
      <dgm:prSet presAssocID="{F98B37A6-3148-491D-824E-C0C4EE483B50}" presName="composite" presStyleCnt="0"/>
      <dgm:spPr/>
    </dgm:pt>
    <dgm:pt modelId="{DB72A9BD-618C-42A5-9FD7-A4C0267E6072}" type="pres">
      <dgm:prSet presAssocID="{F98B37A6-3148-491D-824E-C0C4EE483B50}" presName="parTx" presStyleLbl="node1" presStyleIdx="1" presStyleCnt="5">
        <dgm:presLayoutVars>
          <dgm:chMax val="0"/>
          <dgm:chPref val="0"/>
          <dgm:bulletEnabled val="1"/>
        </dgm:presLayoutVars>
      </dgm:prSet>
      <dgm:spPr/>
      <dgm:t>
        <a:bodyPr/>
        <a:lstStyle/>
        <a:p>
          <a:endParaRPr lang="en-NZ"/>
        </a:p>
      </dgm:t>
    </dgm:pt>
    <dgm:pt modelId="{0798B185-608D-4818-BBC4-8FC7B5A7EA1C}" type="pres">
      <dgm:prSet presAssocID="{F98B37A6-3148-491D-824E-C0C4EE483B50}" presName="parSh" presStyleLbl="node1" presStyleIdx="2" presStyleCnt="5"/>
      <dgm:spPr/>
      <dgm:t>
        <a:bodyPr/>
        <a:lstStyle/>
        <a:p>
          <a:endParaRPr lang="en-NZ"/>
        </a:p>
      </dgm:t>
    </dgm:pt>
    <dgm:pt modelId="{932A056C-5988-41CC-BCDF-F1FF447841D6}" type="pres">
      <dgm:prSet presAssocID="{F98B37A6-3148-491D-824E-C0C4EE483B50}" presName="desTx" presStyleLbl="fgAcc1" presStyleIdx="2" presStyleCnt="5">
        <dgm:presLayoutVars>
          <dgm:bulletEnabled val="1"/>
        </dgm:presLayoutVars>
      </dgm:prSet>
      <dgm:spPr/>
      <dgm:t>
        <a:bodyPr/>
        <a:lstStyle/>
        <a:p>
          <a:endParaRPr lang="en-NZ"/>
        </a:p>
      </dgm:t>
    </dgm:pt>
    <dgm:pt modelId="{89F08023-6F73-4FB0-9BA1-E8A10379D69F}" type="pres">
      <dgm:prSet presAssocID="{C69539F2-9473-4A11-BFBE-8F9F91099832}" presName="sibTrans" presStyleLbl="sibTrans2D1" presStyleIdx="2" presStyleCnt="4"/>
      <dgm:spPr/>
      <dgm:t>
        <a:bodyPr/>
        <a:lstStyle/>
        <a:p>
          <a:endParaRPr lang="en-NZ"/>
        </a:p>
      </dgm:t>
    </dgm:pt>
    <dgm:pt modelId="{92E6C634-786D-47E2-A44F-941E2725F812}" type="pres">
      <dgm:prSet presAssocID="{C69539F2-9473-4A11-BFBE-8F9F91099832}" presName="connTx" presStyleLbl="sibTrans2D1" presStyleIdx="2" presStyleCnt="4"/>
      <dgm:spPr/>
      <dgm:t>
        <a:bodyPr/>
        <a:lstStyle/>
        <a:p>
          <a:endParaRPr lang="en-NZ"/>
        </a:p>
      </dgm:t>
    </dgm:pt>
    <dgm:pt modelId="{AAFC5EB1-E16D-48CD-B68D-577F2F8A2375}" type="pres">
      <dgm:prSet presAssocID="{471450EF-CEE6-4EA5-8229-15C8A7C3392E}" presName="composite" presStyleCnt="0"/>
      <dgm:spPr/>
    </dgm:pt>
    <dgm:pt modelId="{03FB68E9-249F-43E5-89B2-BFD6D0169F8E}" type="pres">
      <dgm:prSet presAssocID="{471450EF-CEE6-4EA5-8229-15C8A7C3392E}" presName="parTx" presStyleLbl="node1" presStyleIdx="2" presStyleCnt="5">
        <dgm:presLayoutVars>
          <dgm:chMax val="0"/>
          <dgm:chPref val="0"/>
          <dgm:bulletEnabled val="1"/>
        </dgm:presLayoutVars>
      </dgm:prSet>
      <dgm:spPr/>
      <dgm:t>
        <a:bodyPr/>
        <a:lstStyle/>
        <a:p>
          <a:endParaRPr lang="en-NZ"/>
        </a:p>
      </dgm:t>
    </dgm:pt>
    <dgm:pt modelId="{2E57480F-E283-4E6D-9BF9-04C2E345BD40}" type="pres">
      <dgm:prSet presAssocID="{471450EF-CEE6-4EA5-8229-15C8A7C3392E}" presName="parSh" presStyleLbl="node1" presStyleIdx="3" presStyleCnt="5"/>
      <dgm:spPr/>
      <dgm:t>
        <a:bodyPr/>
        <a:lstStyle/>
        <a:p>
          <a:endParaRPr lang="en-NZ"/>
        </a:p>
      </dgm:t>
    </dgm:pt>
    <dgm:pt modelId="{A5160EBC-1ACF-4507-BA09-3AADC619820A}" type="pres">
      <dgm:prSet presAssocID="{471450EF-CEE6-4EA5-8229-15C8A7C3392E}" presName="desTx" presStyleLbl="fgAcc1" presStyleIdx="3" presStyleCnt="5" custScaleX="110594">
        <dgm:presLayoutVars>
          <dgm:bulletEnabled val="1"/>
        </dgm:presLayoutVars>
      </dgm:prSet>
      <dgm:spPr/>
      <dgm:t>
        <a:bodyPr/>
        <a:lstStyle/>
        <a:p>
          <a:endParaRPr lang="en-NZ"/>
        </a:p>
      </dgm:t>
    </dgm:pt>
    <dgm:pt modelId="{6B61CEB1-623A-44D9-B1DD-532752C1D98F}" type="pres">
      <dgm:prSet presAssocID="{F086F44A-1688-44CD-BEDC-9048E9E0AD6E}" presName="sibTrans" presStyleLbl="sibTrans2D1" presStyleIdx="3" presStyleCnt="4"/>
      <dgm:spPr/>
      <dgm:t>
        <a:bodyPr/>
        <a:lstStyle/>
        <a:p>
          <a:endParaRPr lang="en-NZ"/>
        </a:p>
      </dgm:t>
    </dgm:pt>
    <dgm:pt modelId="{C30934CA-2743-431B-A613-D5E921DF55E3}" type="pres">
      <dgm:prSet presAssocID="{F086F44A-1688-44CD-BEDC-9048E9E0AD6E}" presName="connTx" presStyleLbl="sibTrans2D1" presStyleIdx="3" presStyleCnt="4"/>
      <dgm:spPr/>
      <dgm:t>
        <a:bodyPr/>
        <a:lstStyle/>
        <a:p>
          <a:endParaRPr lang="en-NZ"/>
        </a:p>
      </dgm:t>
    </dgm:pt>
    <dgm:pt modelId="{06D8ADB4-5CFA-4054-829B-601EEF4D7AE7}" type="pres">
      <dgm:prSet presAssocID="{B4A230A2-D019-4037-9342-29355A31B237}" presName="composite" presStyleCnt="0"/>
      <dgm:spPr/>
    </dgm:pt>
    <dgm:pt modelId="{D4AA8B86-60EE-4BFB-914E-C8E1E34AB036}" type="pres">
      <dgm:prSet presAssocID="{B4A230A2-D019-4037-9342-29355A31B237}" presName="parTx" presStyleLbl="node1" presStyleIdx="3" presStyleCnt="5">
        <dgm:presLayoutVars>
          <dgm:chMax val="0"/>
          <dgm:chPref val="0"/>
          <dgm:bulletEnabled val="1"/>
        </dgm:presLayoutVars>
      </dgm:prSet>
      <dgm:spPr/>
      <dgm:t>
        <a:bodyPr/>
        <a:lstStyle/>
        <a:p>
          <a:endParaRPr lang="en-NZ"/>
        </a:p>
      </dgm:t>
    </dgm:pt>
    <dgm:pt modelId="{B8E75F1A-F83B-4856-979B-A4B49F95FADF}" type="pres">
      <dgm:prSet presAssocID="{B4A230A2-D019-4037-9342-29355A31B237}" presName="parSh" presStyleLbl="node1" presStyleIdx="4" presStyleCnt="5"/>
      <dgm:spPr/>
      <dgm:t>
        <a:bodyPr/>
        <a:lstStyle/>
        <a:p>
          <a:endParaRPr lang="en-NZ"/>
        </a:p>
      </dgm:t>
    </dgm:pt>
    <dgm:pt modelId="{02212ABF-0BAF-40A3-AFCE-B12AF0373226}" type="pres">
      <dgm:prSet presAssocID="{B4A230A2-D019-4037-9342-29355A31B237}" presName="desTx" presStyleLbl="fgAcc1" presStyleIdx="4" presStyleCnt="5">
        <dgm:presLayoutVars>
          <dgm:bulletEnabled val="1"/>
        </dgm:presLayoutVars>
      </dgm:prSet>
      <dgm:spPr/>
      <dgm:t>
        <a:bodyPr/>
        <a:lstStyle/>
        <a:p>
          <a:endParaRPr lang="en-NZ"/>
        </a:p>
      </dgm:t>
    </dgm:pt>
  </dgm:ptLst>
  <dgm:cxnLst>
    <dgm:cxn modelId="{BD717AD1-C6DF-4604-A602-89099ECF279A}" type="presOf" srcId="{C69539F2-9473-4A11-BFBE-8F9F91099832}" destId="{89F08023-6F73-4FB0-9BA1-E8A10379D69F}" srcOrd="0" destOrd="0" presId="urn:microsoft.com/office/officeart/2005/8/layout/process3"/>
    <dgm:cxn modelId="{7A35818E-19D8-403B-BE31-0EB19C3288FB}" type="presOf" srcId="{F98B37A6-3148-491D-824E-C0C4EE483B50}" destId="{0798B185-608D-4818-BBC4-8FC7B5A7EA1C}" srcOrd="1" destOrd="0" presId="urn:microsoft.com/office/officeart/2005/8/layout/process3"/>
    <dgm:cxn modelId="{200AFF04-A856-4849-9020-4F7EE174B560}" type="presOf" srcId="{471450EF-CEE6-4EA5-8229-15C8A7C3392E}" destId="{2E57480F-E283-4E6D-9BF9-04C2E345BD40}" srcOrd="1" destOrd="0" presId="urn:microsoft.com/office/officeart/2005/8/layout/process3"/>
    <dgm:cxn modelId="{85E936D0-DABE-45C3-B11F-16AD10498FCB}" type="presOf" srcId="{F086F44A-1688-44CD-BEDC-9048E9E0AD6E}" destId="{C30934CA-2743-431B-A613-D5E921DF55E3}" srcOrd="1" destOrd="0" presId="urn:microsoft.com/office/officeart/2005/8/layout/process3"/>
    <dgm:cxn modelId="{D3DF7CE8-AD7A-478D-A2D1-A05105F943E0}" type="presOf" srcId="{8A7840C3-6DF9-424A-99FA-7D61B35031EB}" destId="{78B3A660-C9B4-4623-92A6-9BCCC8F51FCA}" srcOrd="0" destOrd="0" presId="urn:microsoft.com/office/officeart/2005/8/layout/process3"/>
    <dgm:cxn modelId="{45BACB03-C995-4ED4-8254-F9F9ADB199E7}" type="presOf" srcId="{F086F44A-1688-44CD-BEDC-9048E9E0AD6E}" destId="{6B61CEB1-623A-44D9-B1DD-532752C1D98F}" srcOrd="0" destOrd="0" presId="urn:microsoft.com/office/officeart/2005/8/layout/process3"/>
    <dgm:cxn modelId="{636452AE-FB0C-4863-9865-2C5258F1CAFB}" srcId="{F98B37A6-3148-491D-824E-C0C4EE483B50}" destId="{38C22E86-5916-4FAE-89A5-317211046771}" srcOrd="1" destOrd="0" parTransId="{D8525B69-9D18-431D-A20C-C7EE13A683BE}" sibTransId="{AEE108A2-981B-4D62-92F9-845C49A92C5A}"/>
    <dgm:cxn modelId="{D958EA6D-E70C-42F7-81DF-C5751005F2FA}" type="presOf" srcId="{83267439-ED6A-4469-9B5F-518064CCAB8A}" destId="{6F1E2987-82E1-4926-A7AE-F1010F7EA426}" srcOrd="1" destOrd="0" presId="urn:microsoft.com/office/officeart/2005/8/layout/process3"/>
    <dgm:cxn modelId="{1E695303-B55B-4DB6-8384-1FEB1504DBB6}" srcId="{236A4DDC-CE1D-4280-AEB3-5E16AF7EC0D0}" destId="{F98B37A6-3148-491D-824E-C0C4EE483B50}" srcOrd="2" destOrd="0" parTransId="{2CD4521A-C949-457E-A477-A82162041A2E}" sibTransId="{C69539F2-9473-4A11-BFBE-8F9F91099832}"/>
    <dgm:cxn modelId="{F9FAE2F4-4E72-4DE9-9A17-C88318C1D25A}" type="presOf" srcId="{2D8B4BD7-10FE-4E5C-B2AA-06C9D9316153}" destId="{932A056C-5988-41CC-BCDF-F1FF447841D6}" srcOrd="0" destOrd="0" presId="urn:microsoft.com/office/officeart/2005/8/layout/process3"/>
    <dgm:cxn modelId="{8711F84F-EFA9-4627-9571-C270B168A589}" type="presOf" srcId="{C69539F2-9473-4A11-BFBE-8F9F91099832}" destId="{92E6C634-786D-47E2-A44F-941E2725F812}" srcOrd="1" destOrd="0" presId="urn:microsoft.com/office/officeart/2005/8/layout/process3"/>
    <dgm:cxn modelId="{FC053DEB-1D6F-41BD-B6BA-321C4D8DEE76}" srcId="{F98B37A6-3148-491D-824E-C0C4EE483B50}" destId="{2D8B4BD7-10FE-4E5C-B2AA-06C9D9316153}" srcOrd="0" destOrd="0" parTransId="{09036A39-A271-45B5-8FA0-6D9C6B42A6A7}" sibTransId="{917B35F5-FC50-4C6F-817F-EF8ACDE07ACF}"/>
    <dgm:cxn modelId="{34E16860-ADA4-44E4-A951-A8A8754829CB}" type="presOf" srcId="{236A4DDC-CE1D-4280-AEB3-5E16AF7EC0D0}" destId="{3884BEA8-39B7-49E2-8ED9-86D7E2168125}" srcOrd="0" destOrd="0" presId="urn:microsoft.com/office/officeart/2005/8/layout/process3"/>
    <dgm:cxn modelId="{0D265F73-0A8C-4E7E-83B7-D86A1D8EEE9C}" srcId="{236A4DDC-CE1D-4280-AEB3-5E16AF7EC0D0}" destId="{471450EF-CEE6-4EA5-8229-15C8A7C3392E}" srcOrd="3" destOrd="0" parTransId="{CF3DACF8-9A1E-4680-8A41-5021CA0EBF99}" sibTransId="{F086F44A-1688-44CD-BEDC-9048E9E0AD6E}"/>
    <dgm:cxn modelId="{3D74D767-CBAB-44B2-8507-6569530A06AA}" type="presOf" srcId="{83267439-ED6A-4469-9B5F-518064CCAB8A}" destId="{D4F8C0DE-3228-4E06-AAAD-E75202F61AE4}" srcOrd="0" destOrd="0" presId="urn:microsoft.com/office/officeart/2005/8/layout/process3"/>
    <dgm:cxn modelId="{9F9F64A3-3818-4E5F-89F6-CA1D804CA157}" type="presOf" srcId="{8928BE95-091F-40F4-8AD9-50BF8BAA3217}" destId="{31E78316-34AE-4623-AF78-FDD2EF4851F8}" srcOrd="0" destOrd="0" presId="urn:microsoft.com/office/officeart/2005/8/layout/process3"/>
    <dgm:cxn modelId="{353BB8A1-81CA-468E-8695-5572E6A1A9ED}" type="presOf" srcId="{B4A230A2-D019-4037-9342-29355A31B237}" destId="{D4AA8B86-60EE-4BFB-914E-C8E1E34AB036}" srcOrd="0" destOrd="0" presId="urn:microsoft.com/office/officeart/2005/8/layout/process3"/>
    <dgm:cxn modelId="{1D7DFEBF-FF32-46AC-9B77-01D2F683DC5E}" type="presOf" srcId="{89DCDBE7-A866-44CF-BC54-F95706F1785F}" destId="{131177F8-AAA0-406B-BB73-51D985CA7C5C}" srcOrd="0" destOrd="0" presId="urn:microsoft.com/office/officeart/2005/8/layout/process3"/>
    <dgm:cxn modelId="{3F99B428-D236-49C6-8C07-A53A8741632A}" srcId="{236A4DDC-CE1D-4280-AEB3-5E16AF7EC0D0}" destId="{89DCDBE7-A866-44CF-BC54-F95706F1785F}" srcOrd="0" destOrd="0" parTransId="{FF12F9A4-B086-4D50-B5B5-ADECC4C35268}" sibTransId="{83267439-ED6A-4469-9B5F-518064CCAB8A}"/>
    <dgm:cxn modelId="{5DD6C81F-43D7-40A6-8B19-047800917B52}" srcId="{471450EF-CEE6-4EA5-8229-15C8A7C3392E}" destId="{8DDBAB14-6F85-4DFF-9F73-2AF43CD42CC1}" srcOrd="0" destOrd="0" parTransId="{4B2C4BFB-02CD-4B42-A6D7-5786426FC9F7}" sibTransId="{74B9A3EE-DDF0-4AF0-B8EC-384AF7654727}"/>
    <dgm:cxn modelId="{984078D9-5CA3-4907-A9A8-C490A14AD329}" type="presOf" srcId="{B4A230A2-D019-4037-9342-29355A31B237}" destId="{B8E75F1A-F83B-4856-979B-A4B49F95FADF}" srcOrd="1" destOrd="0" presId="urn:microsoft.com/office/officeart/2005/8/layout/process3"/>
    <dgm:cxn modelId="{0BDC935E-6B29-40A6-8D8D-00934603EFF1}" srcId="{89DCDBE7-A866-44CF-BC54-F95706F1785F}" destId="{B7D96F19-4459-4C09-9DF1-E446D1034F5F}" srcOrd="0" destOrd="0" parTransId="{7BF00C61-8D1C-44D0-9FA6-48F5197C3E37}" sibTransId="{1479A369-354B-4161-8C62-1ED054AC7C9F}"/>
    <dgm:cxn modelId="{6B8D6FD9-8802-407A-934A-D04E305F085B}" srcId="{8A7840C3-6DF9-424A-99FA-7D61B35031EB}" destId="{452D12A5-9FAF-428B-8186-2F5FC04DE335}" srcOrd="0" destOrd="0" parTransId="{293AFAB9-921D-4F67-8DBF-94B5BEF740EB}" sibTransId="{61DB82CA-EE79-4669-A8F8-1D8F832C0D6A}"/>
    <dgm:cxn modelId="{13020474-0FD4-42E2-814F-BB98F76D36FA}" type="presOf" srcId="{B7D96F19-4459-4C09-9DF1-E446D1034F5F}" destId="{6058B017-F7FA-48B6-9054-165CDDB22E5A}" srcOrd="0" destOrd="0" presId="urn:microsoft.com/office/officeart/2005/8/layout/process3"/>
    <dgm:cxn modelId="{C744CA3F-914E-4387-977A-9AED9421B33A}" type="presOf" srcId="{8DDBAB14-6F85-4DFF-9F73-2AF43CD42CC1}" destId="{A5160EBC-1ACF-4507-BA09-3AADC619820A}" srcOrd="0" destOrd="0" presId="urn:microsoft.com/office/officeart/2005/8/layout/process3"/>
    <dgm:cxn modelId="{F121F3E7-61F2-4918-9460-84D482E6B32F}" type="presOf" srcId="{471450EF-CEE6-4EA5-8229-15C8A7C3392E}" destId="{03FB68E9-249F-43E5-89B2-BFD6D0169F8E}" srcOrd="0" destOrd="0" presId="urn:microsoft.com/office/officeart/2005/8/layout/process3"/>
    <dgm:cxn modelId="{1F80E9CD-B1D3-4D14-8D41-5653C932AE94}" type="presOf" srcId="{452D12A5-9FAF-428B-8186-2F5FC04DE335}" destId="{62551F80-334D-4F21-8DF2-2C0230AEE3E7}" srcOrd="0" destOrd="0" presId="urn:microsoft.com/office/officeart/2005/8/layout/process3"/>
    <dgm:cxn modelId="{7323BCAE-F301-4634-8D95-BDD24190E6C4}" type="presOf" srcId="{C8BFC8DA-097F-4740-B698-93176F9931B9}" destId="{02212ABF-0BAF-40A3-AFCE-B12AF0373226}" srcOrd="0" destOrd="0" presId="urn:microsoft.com/office/officeart/2005/8/layout/process3"/>
    <dgm:cxn modelId="{6054742C-7935-4947-9EE0-8B3C8FE78206}" type="presOf" srcId="{38C22E86-5916-4FAE-89A5-317211046771}" destId="{932A056C-5988-41CC-BCDF-F1FF447841D6}" srcOrd="0" destOrd="1" presId="urn:microsoft.com/office/officeart/2005/8/layout/process3"/>
    <dgm:cxn modelId="{59AAAAD8-1158-48D4-A10D-1001CAE9A4E0}" type="presOf" srcId="{F98B37A6-3148-491D-824E-C0C4EE483B50}" destId="{DB72A9BD-618C-42A5-9FD7-A4C0267E6072}" srcOrd="0" destOrd="0" presId="urn:microsoft.com/office/officeart/2005/8/layout/process3"/>
    <dgm:cxn modelId="{B755B056-134B-4B7F-B8F2-AC444803DDF4}" srcId="{B4A230A2-D019-4037-9342-29355A31B237}" destId="{C8BFC8DA-097F-4740-B698-93176F9931B9}" srcOrd="0" destOrd="0" parTransId="{B1010A8A-3E4A-4D90-AB96-1114494631E4}" sibTransId="{BCD3B5F6-3289-4623-96E6-C63316EEF528}"/>
    <dgm:cxn modelId="{EEE5AA85-14C2-4B71-ACD7-2C84F6551C32}" srcId="{236A4DDC-CE1D-4280-AEB3-5E16AF7EC0D0}" destId="{B4A230A2-D019-4037-9342-29355A31B237}" srcOrd="4" destOrd="0" parTransId="{C0557CA8-FB66-4BEF-ABBA-5D0E686E7EC1}" sibTransId="{FD6D2C62-7E9E-4583-9194-5B0CD9C34227}"/>
    <dgm:cxn modelId="{6CFC7364-FDF1-4733-9159-46B1D1A682EB}" type="presOf" srcId="{89DCDBE7-A866-44CF-BC54-F95706F1785F}" destId="{F42D2841-A9CA-482C-B3CF-90FFC813012B}" srcOrd="1" destOrd="0" presId="urn:microsoft.com/office/officeart/2005/8/layout/process3"/>
    <dgm:cxn modelId="{24D35EC0-2525-4070-88F3-E23D8CACB0C3}" type="presOf" srcId="{8928BE95-091F-40F4-8AD9-50BF8BAA3217}" destId="{9B768CCE-17DF-4371-A01B-47785553500D}" srcOrd="1" destOrd="0" presId="urn:microsoft.com/office/officeart/2005/8/layout/process3"/>
    <dgm:cxn modelId="{38F5D3DA-E5A1-41F6-9A5A-9AC4C4601654}" srcId="{236A4DDC-CE1D-4280-AEB3-5E16AF7EC0D0}" destId="{8A7840C3-6DF9-424A-99FA-7D61B35031EB}" srcOrd="1" destOrd="0" parTransId="{570E62B6-8226-402B-A0C1-84C310B4D58B}" sibTransId="{8928BE95-091F-40F4-8AD9-50BF8BAA3217}"/>
    <dgm:cxn modelId="{09ED19B0-0571-4D66-BD92-481DE7F76DB3}" type="presOf" srcId="{8A7840C3-6DF9-424A-99FA-7D61B35031EB}" destId="{518A9CF2-8A1E-40A5-BBB8-28598C800869}" srcOrd="1" destOrd="0" presId="urn:microsoft.com/office/officeart/2005/8/layout/process3"/>
    <dgm:cxn modelId="{5256FDF2-2310-456C-8E49-588367E5DE02}" type="presParOf" srcId="{3884BEA8-39B7-49E2-8ED9-86D7E2168125}" destId="{C0D597DB-F310-4121-B540-F1226BCF7FFE}" srcOrd="0" destOrd="0" presId="urn:microsoft.com/office/officeart/2005/8/layout/process3"/>
    <dgm:cxn modelId="{55BA7862-1413-4A46-AE94-85771348CA0C}" type="presParOf" srcId="{C0D597DB-F310-4121-B540-F1226BCF7FFE}" destId="{131177F8-AAA0-406B-BB73-51D985CA7C5C}" srcOrd="0" destOrd="0" presId="urn:microsoft.com/office/officeart/2005/8/layout/process3"/>
    <dgm:cxn modelId="{3765D429-5EB5-4EDB-96F6-D194EB7D3974}" type="presParOf" srcId="{C0D597DB-F310-4121-B540-F1226BCF7FFE}" destId="{F42D2841-A9CA-482C-B3CF-90FFC813012B}" srcOrd="1" destOrd="0" presId="urn:microsoft.com/office/officeart/2005/8/layout/process3"/>
    <dgm:cxn modelId="{2A0713DE-EB48-4C7E-A9DC-4A8DC24D3750}" type="presParOf" srcId="{C0D597DB-F310-4121-B540-F1226BCF7FFE}" destId="{6058B017-F7FA-48B6-9054-165CDDB22E5A}" srcOrd="2" destOrd="0" presId="urn:microsoft.com/office/officeart/2005/8/layout/process3"/>
    <dgm:cxn modelId="{054EA547-4D89-49BB-A6B3-3C0488535120}" type="presParOf" srcId="{3884BEA8-39B7-49E2-8ED9-86D7E2168125}" destId="{D4F8C0DE-3228-4E06-AAAD-E75202F61AE4}" srcOrd="1" destOrd="0" presId="urn:microsoft.com/office/officeart/2005/8/layout/process3"/>
    <dgm:cxn modelId="{D0D9435E-63CF-413B-9C12-D4D2DE7D4C85}" type="presParOf" srcId="{D4F8C0DE-3228-4E06-AAAD-E75202F61AE4}" destId="{6F1E2987-82E1-4926-A7AE-F1010F7EA426}" srcOrd="0" destOrd="0" presId="urn:microsoft.com/office/officeart/2005/8/layout/process3"/>
    <dgm:cxn modelId="{73F7F0B4-888D-4199-A234-3FDB0A4E12D5}" type="presParOf" srcId="{3884BEA8-39B7-49E2-8ED9-86D7E2168125}" destId="{FDD0FF36-C9FF-4A2E-8FA3-BB1F4A8B8568}" srcOrd="2" destOrd="0" presId="urn:microsoft.com/office/officeart/2005/8/layout/process3"/>
    <dgm:cxn modelId="{7D53A008-0340-474A-8910-8BB400653F9B}" type="presParOf" srcId="{FDD0FF36-C9FF-4A2E-8FA3-BB1F4A8B8568}" destId="{78B3A660-C9B4-4623-92A6-9BCCC8F51FCA}" srcOrd="0" destOrd="0" presId="urn:microsoft.com/office/officeart/2005/8/layout/process3"/>
    <dgm:cxn modelId="{23D1C260-B7BF-4DC6-95DA-9047F6D3F6C9}" type="presParOf" srcId="{FDD0FF36-C9FF-4A2E-8FA3-BB1F4A8B8568}" destId="{518A9CF2-8A1E-40A5-BBB8-28598C800869}" srcOrd="1" destOrd="0" presId="urn:microsoft.com/office/officeart/2005/8/layout/process3"/>
    <dgm:cxn modelId="{C4025AB0-C3C5-4463-A1C8-554A461C8A25}" type="presParOf" srcId="{FDD0FF36-C9FF-4A2E-8FA3-BB1F4A8B8568}" destId="{62551F80-334D-4F21-8DF2-2C0230AEE3E7}" srcOrd="2" destOrd="0" presId="urn:microsoft.com/office/officeart/2005/8/layout/process3"/>
    <dgm:cxn modelId="{706888FD-4C44-438C-9143-83CA29F269C1}" type="presParOf" srcId="{3884BEA8-39B7-49E2-8ED9-86D7E2168125}" destId="{31E78316-34AE-4623-AF78-FDD2EF4851F8}" srcOrd="3" destOrd="0" presId="urn:microsoft.com/office/officeart/2005/8/layout/process3"/>
    <dgm:cxn modelId="{F7285EB7-3852-4275-9017-72EE31E92504}" type="presParOf" srcId="{31E78316-34AE-4623-AF78-FDD2EF4851F8}" destId="{9B768CCE-17DF-4371-A01B-47785553500D}" srcOrd="0" destOrd="0" presId="urn:microsoft.com/office/officeart/2005/8/layout/process3"/>
    <dgm:cxn modelId="{21A24EF3-AC82-4EAD-9C58-D84A6BA274BC}" type="presParOf" srcId="{3884BEA8-39B7-49E2-8ED9-86D7E2168125}" destId="{8096F361-58EC-4577-8B99-46C6C3B444CD}" srcOrd="4" destOrd="0" presId="urn:microsoft.com/office/officeart/2005/8/layout/process3"/>
    <dgm:cxn modelId="{8187CCB7-69AF-4B42-A864-643142B4C23D}" type="presParOf" srcId="{8096F361-58EC-4577-8B99-46C6C3B444CD}" destId="{DB72A9BD-618C-42A5-9FD7-A4C0267E6072}" srcOrd="0" destOrd="0" presId="urn:microsoft.com/office/officeart/2005/8/layout/process3"/>
    <dgm:cxn modelId="{2EFE00D6-967F-4FD1-AFE7-DA6A729600C7}" type="presParOf" srcId="{8096F361-58EC-4577-8B99-46C6C3B444CD}" destId="{0798B185-608D-4818-BBC4-8FC7B5A7EA1C}" srcOrd="1" destOrd="0" presId="urn:microsoft.com/office/officeart/2005/8/layout/process3"/>
    <dgm:cxn modelId="{8D650D5A-97D7-40AF-9FCA-A5E8006E2A1E}" type="presParOf" srcId="{8096F361-58EC-4577-8B99-46C6C3B444CD}" destId="{932A056C-5988-41CC-BCDF-F1FF447841D6}" srcOrd="2" destOrd="0" presId="urn:microsoft.com/office/officeart/2005/8/layout/process3"/>
    <dgm:cxn modelId="{338AF56D-7D07-4C5D-9B1E-413EFF3F0C34}" type="presParOf" srcId="{3884BEA8-39B7-49E2-8ED9-86D7E2168125}" destId="{89F08023-6F73-4FB0-9BA1-E8A10379D69F}" srcOrd="5" destOrd="0" presId="urn:microsoft.com/office/officeart/2005/8/layout/process3"/>
    <dgm:cxn modelId="{E26F3475-ECA6-4EE1-8048-2B6497F26611}" type="presParOf" srcId="{89F08023-6F73-4FB0-9BA1-E8A10379D69F}" destId="{92E6C634-786D-47E2-A44F-941E2725F812}" srcOrd="0" destOrd="0" presId="urn:microsoft.com/office/officeart/2005/8/layout/process3"/>
    <dgm:cxn modelId="{CEFBF606-5793-4A43-B27C-41704DD05532}" type="presParOf" srcId="{3884BEA8-39B7-49E2-8ED9-86D7E2168125}" destId="{AAFC5EB1-E16D-48CD-B68D-577F2F8A2375}" srcOrd="6" destOrd="0" presId="urn:microsoft.com/office/officeart/2005/8/layout/process3"/>
    <dgm:cxn modelId="{E3F3B037-79AF-43FD-B8B6-A57A12F85E0A}" type="presParOf" srcId="{AAFC5EB1-E16D-48CD-B68D-577F2F8A2375}" destId="{03FB68E9-249F-43E5-89B2-BFD6D0169F8E}" srcOrd="0" destOrd="0" presId="urn:microsoft.com/office/officeart/2005/8/layout/process3"/>
    <dgm:cxn modelId="{5D0FEABB-DA1A-4C5A-A094-DBE0538EDFC6}" type="presParOf" srcId="{AAFC5EB1-E16D-48CD-B68D-577F2F8A2375}" destId="{2E57480F-E283-4E6D-9BF9-04C2E345BD40}" srcOrd="1" destOrd="0" presId="urn:microsoft.com/office/officeart/2005/8/layout/process3"/>
    <dgm:cxn modelId="{801AC3A6-C029-4304-BA4C-CC0B545DED23}" type="presParOf" srcId="{AAFC5EB1-E16D-48CD-B68D-577F2F8A2375}" destId="{A5160EBC-1ACF-4507-BA09-3AADC619820A}" srcOrd="2" destOrd="0" presId="urn:microsoft.com/office/officeart/2005/8/layout/process3"/>
    <dgm:cxn modelId="{28F5E5E0-6B20-4EAB-B684-74CF900ED38F}" type="presParOf" srcId="{3884BEA8-39B7-49E2-8ED9-86D7E2168125}" destId="{6B61CEB1-623A-44D9-B1DD-532752C1D98F}" srcOrd="7" destOrd="0" presId="urn:microsoft.com/office/officeart/2005/8/layout/process3"/>
    <dgm:cxn modelId="{61FCF911-17FE-49A6-ACCB-16A71CAB4A86}" type="presParOf" srcId="{6B61CEB1-623A-44D9-B1DD-532752C1D98F}" destId="{C30934CA-2743-431B-A613-D5E921DF55E3}" srcOrd="0" destOrd="0" presId="urn:microsoft.com/office/officeart/2005/8/layout/process3"/>
    <dgm:cxn modelId="{43931C49-89B4-4A39-AEF1-BCAE15252668}" type="presParOf" srcId="{3884BEA8-39B7-49E2-8ED9-86D7E2168125}" destId="{06D8ADB4-5CFA-4054-829B-601EEF4D7AE7}" srcOrd="8" destOrd="0" presId="urn:microsoft.com/office/officeart/2005/8/layout/process3"/>
    <dgm:cxn modelId="{5B0F7B5C-AA9A-4E18-85CF-B0487D6A04A3}" type="presParOf" srcId="{06D8ADB4-5CFA-4054-829B-601EEF4D7AE7}" destId="{D4AA8B86-60EE-4BFB-914E-C8E1E34AB036}" srcOrd="0" destOrd="0" presId="urn:microsoft.com/office/officeart/2005/8/layout/process3"/>
    <dgm:cxn modelId="{41BE7950-520E-4386-9331-C3F67367D9CC}" type="presParOf" srcId="{06D8ADB4-5CFA-4054-829B-601EEF4D7AE7}" destId="{B8E75F1A-F83B-4856-979B-A4B49F95FADF}" srcOrd="1" destOrd="0" presId="urn:microsoft.com/office/officeart/2005/8/layout/process3"/>
    <dgm:cxn modelId="{6D2972B9-633F-4744-ACDA-9689A30EBE89}" type="presParOf" srcId="{06D8ADB4-5CFA-4054-829B-601EEF4D7AE7}" destId="{02212ABF-0BAF-40A3-AFCE-B12AF0373226}"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6A4DDC-CE1D-4280-AEB3-5E16AF7EC0D0}" type="doc">
      <dgm:prSet loTypeId="urn:microsoft.com/office/officeart/2005/8/layout/process3" loCatId="process" qsTypeId="urn:microsoft.com/office/officeart/2005/8/quickstyle/simple1" qsCatId="simple" csTypeId="urn:microsoft.com/office/officeart/2005/8/colors/accent1_2" csCatId="accent1" phldr="1"/>
      <dgm:spPr/>
    </dgm:pt>
    <dgm:pt modelId="{8A7840C3-6DF9-424A-99FA-7D61B35031EB}">
      <dgm:prSet phldrT="[Text]" custT="1"/>
      <dgm:spPr>
        <a:solidFill>
          <a:schemeClr val="accent3"/>
        </a:solidFill>
      </dgm:spPr>
      <dgm:t>
        <a:bodyPr/>
        <a:lstStyle/>
        <a:p>
          <a:pPr algn="l"/>
          <a:r>
            <a:rPr lang="en-NZ" sz="900" b="1" dirty="0" smtClean="0"/>
            <a:t>Assigned</a:t>
          </a:r>
          <a:endParaRPr lang="en-NZ" sz="900" b="1" dirty="0"/>
        </a:p>
      </dgm:t>
    </dgm:pt>
    <dgm:pt modelId="{570E62B6-8226-402B-A0C1-84C310B4D58B}" type="parTrans" cxnId="{38F5D3DA-E5A1-41F6-9A5A-9AC4C4601654}">
      <dgm:prSet/>
      <dgm:spPr/>
      <dgm:t>
        <a:bodyPr/>
        <a:lstStyle/>
        <a:p>
          <a:endParaRPr lang="en-NZ"/>
        </a:p>
      </dgm:t>
    </dgm:pt>
    <dgm:pt modelId="{8928BE95-091F-40F4-8AD9-50BF8BAA3217}" type="sibTrans" cxnId="{38F5D3DA-E5A1-41F6-9A5A-9AC4C4601654}">
      <dgm:prSet/>
      <dgm:spPr>
        <a:solidFill>
          <a:schemeClr val="accent3"/>
        </a:solidFill>
      </dgm:spPr>
      <dgm:t>
        <a:bodyPr/>
        <a:lstStyle/>
        <a:p>
          <a:endParaRPr lang="en-NZ"/>
        </a:p>
      </dgm:t>
    </dgm:pt>
    <dgm:pt modelId="{F98B37A6-3148-491D-824E-C0C4EE483B50}">
      <dgm:prSet phldrT="[Text]" custT="1"/>
      <dgm:spPr>
        <a:solidFill>
          <a:schemeClr val="accent4"/>
        </a:solidFill>
      </dgm:spPr>
      <dgm:t>
        <a:bodyPr/>
        <a:lstStyle/>
        <a:p>
          <a:pPr algn="l"/>
          <a:r>
            <a:rPr lang="en-NZ" sz="900" b="1" dirty="0" smtClean="0"/>
            <a:t>In Progress</a:t>
          </a:r>
          <a:endParaRPr lang="en-NZ" sz="900" b="1" dirty="0"/>
        </a:p>
      </dgm:t>
    </dgm:pt>
    <dgm:pt modelId="{2CD4521A-C949-457E-A477-A82162041A2E}" type="parTrans" cxnId="{1E695303-B55B-4DB6-8384-1FEB1504DBB6}">
      <dgm:prSet/>
      <dgm:spPr/>
      <dgm:t>
        <a:bodyPr/>
        <a:lstStyle/>
        <a:p>
          <a:endParaRPr lang="en-NZ"/>
        </a:p>
      </dgm:t>
    </dgm:pt>
    <dgm:pt modelId="{C69539F2-9473-4A11-BFBE-8F9F91099832}" type="sibTrans" cxnId="{1E695303-B55B-4DB6-8384-1FEB1504DBB6}">
      <dgm:prSet/>
      <dgm:spPr>
        <a:solidFill>
          <a:schemeClr val="accent4"/>
        </a:solidFill>
      </dgm:spPr>
      <dgm:t>
        <a:bodyPr/>
        <a:lstStyle/>
        <a:p>
          <a:endParaRPr lang="en-NZ"/>
        </a:p>
      </dgm:t>
    </dgm:pt>
    <dgm:pt modelId="{2D8B4BD7-10FE-4E5C-B2AA-06C9D9316153}">
      <dgm:prSet phldrT="[Text]" custT="1"/>
      <dgm:spPr>
        <a:solidFill>
          <a:schemeClr val="tx1"/>
        </a:solidFill>
        <a:ln>
          <a:solidFill>
            <a:schemeClr val="accent4"/>
          </a:solidFill>
        </a:ln>
      </dgm:spPr>
      <dgm:t>
        <a:bodyPr/>
        <a:lstStyle/>
        <a:p>
          <a:r>
            <a:rPr lang="en-NZ" sz="900" dirty="0" smtClean="0"/>
            <a:t>Starting work on the Action</a:t>
          </a:r>
          <a:endParaRPr lang="en-NZ" sz="900" dirty="0"/>
        </a:p>
      </dgm:t>
    </dgm:pt>
    <dgm:pt modelId="{09036A39-A271-45B5-8FA0-6D9C6B42A6A7}" type="parTrans" cxnId="{FC053DEB-1D6F-41BD-B6BA-321C4D8DEE76}">
      <dgm:prSet/>
      <dgm:spPr/>
      <dgm:t>
        <a:bodyPr/>
        <a:lstStyle/>
        <a:p>
          <a:endParaRPr lang="en-NZ"/>
        </a:p>
      </dgm:t>
    </dgm:pt>
    <dgm:pt modelId="{917B35F5-FC50-4C6F-817F-EF8ACDE07ACF}" type="sibTrans" cxnId="{FC053DEB-1D6F-41BD-B6BA-321C4D8DEE76}">
      <dgm:prSet/>
      <dgm:spPr/>
      <dgm:t>
        <a:bodyPr/>
        <a:lstStyle/>
        <a:p>
          <a:endParaRPr lang="en-NZ"/>
        </a:p>
      </dgm:t>
    </dgm:pt>
    <dgm:pt modelId="{452D12A5-9FAF-428B-8186-2F5FC04DE335}">
      <dgm:prSet phldrT="[Text]" custT="1"/>
      <dgm:spPr>
        <a:ln>
          <a:solidFill>
            <a:schemeClr val="accent3"/>
          </a:solidFill>
        </a:ln>
      </dgm:spPr>
      <dgm:t>
        <a:bodyPr/>
        <a:lstStyle/>
        <a:p>
          <a:r>
            <a:rPr lang="en-NZ" sz="900" dirty="0" smtClean="0"/>
            <a:t>Published Action waiting for work to start</a:t>
          </a:r>
          <a:endParaRPr lang="en-NZ" sz="900" dirty="0"/>
        </a:p>
      </dgm:t>
    </dgm:pt>
    <dgm:pt modelId="{293AFAB9-921D-4F67-8DBF-94B5BEF740EB}" type="parTrans" cxnId="{6B8D6FD9-8802-407A-934A-D04E305F085B}">
      <dgm:prSet/>
      <dgm:spPr/>
      <dgm:t>
        <a:bodyPr/>
        <a:lstStyle/>
        <a:p>
          <a:endParaRPr lang="en-NZ"/>
        </a:p>
      </dgm:t>
    </dgm:pt>
    <dgm:pt modelId="{61DB82CA-EE79-4669-A8F8-1D8F832C0D6A}" type="sibTrans" cxnId="{6B8D6FD9-8802-407A-934A-D04E305F085B}">
      <dgm:prSet/>
      <dgm:spPr/>
      <dgm:t>
        <a:bodyPr/>
        <a:lstStyle/>
        <a:p>
          <a:endParaRPr lang="en-NZ"/>
        </a:p>
      </dgm:t>
    </dgm:pt>
    <dgm:pt modelId="{38C22E86-5916-4FAE-89A5-317211046771}">
      <dgm:prSet phldrT="[Text]" custT="1"/>
      <dgm:spPr>
        <a:solidFill>
          <a:schemeClr val="tx1"/>
        </a:solidFill>
        <a:ln>
          <a:solidFill>
            <a:schemeClr val="accent4"/>
          </a:solidFill>
        </a:ln>
      </dgm:spPr>
      <dgm:t>
        <a:bodyPr/>
        <a:lstStyle/>
        <a:p>
          <a:r>
            <a:rPr lang="en-NZ" sz="900" dirty="0" smtClean="0"/>
            <a:t>Recording the response and action taken</a:t>
          </a:r>
          <a:endParaRPr lang="en-NZ" sz="900" dirty="0"/>
        </a:p>
      </dgm:t>
    </dgm:pt>
    <dgm:pt modelId="{D8525B69-9D18-431D-A20C-C7EE13A683BE}" type="parTrans" cxnId="{636452AE-FB0C-4863-9865-2C5258F1CAFB}">
      <dgm:prSet/>
      <dgm:spPr/>
      <dgm:t>
        <a:bodyPr/>
        <a:lstStyle/>
        <a:p>
          <a:endParaRPr lang="en-NZ"/>
        </a:p>
      </dgm:t>
    </dgm:pt>
    <dgm:pt modelId="{AEE108A2-981B-4D62-92F9-845C49A92C5A}" type="sibTrans" cxnId="{636452AE-FB0C-4863-9865-2C5258F1CAFB}">
      <dgm:prSet/>
      <dgm:spPr/>
      <dgm:t>
        <a:bodyPr/>
        <a:lstStyle/>
        <a:p>
          <a:endParaRPr lang="en-NZ"/>
        </a:p>
      </dgm:t>
    </dgm:pt>
    <dgm:pt modelId="{471450EF-CEE6-4EA5-8229-15C8A7C3392E}">
      <dgm:prSet phldrT="[Text]" custT="1"/>
      <dgm:spPr>
        <a:solidFill>
          <a:schemeClr val="accent5"/>
        </a:solidFill>
      </dgm:spPr>
      <dgm:t>
        <a:bodyPr/>
        <a:lstStyle/>
        <a:p>
          <a:pPr algn="l"/>
          <a:r>
            <a:rPr lang="en-NZ" sz="900" b="1" dirty="0" smtClean="0"/>
            <a:t>Completed</a:t>
          </a:r>
          <a:endParaRPr lang="en-NZ" sz="900" b="1" dirty="0"/>
        </a:p>
      </dgm:t>
    </dgm:pt>
    <dgm:pt modelId="{CF3DACF8-9A1E-4680-8A41-5021CA0EBF99}" type="parTrans" cxnId="{0D265F73-0A8C-4E7E-83B7-D86A1D8EEE9C}">
      <dgm:prSet/>
      <dgm:spPr/>
      <dgm:t>
        <a:bodyPr/>
        <a:lstStyle/>
        <a:p>
          <a:endParaRPr lang="en-NZ"/>
        </a:p>
      </dgm:t>
    </dgm:pt>
    <dgm:pt modelId="{F086F44A-1688-44CD-BEDC-9048E9E0AD6E}" type="sibTrans" cxnId="{0D265F73-0A8C-4E7E-83B7-D86A1D8EEE9C}">
      <dgm:prSet/>
      <dgm:spPr>
        <a:solidFill>
          <a:schemeClr val="accent5"/>
        </a:solidFill>
      </dgm:spPr>
      <dgm:t>
        <a:bodyPr/>
        <a:lstStyle/>
        <a:p>
          <a:endParaRPr lang="en-NZ"/>
        </a:p>
      </dgm:t>
    </dgm:pt>
    <dgm:pt modelId="{C8BFC8DA-097F-4740-B698-93176F9931B9}">
      <dgm:prSet phldrT="[Text]" custT="1"/>
      <dgm:spPr>
        <a:ln>
          <a:solidFill>
            <a:schemeClr val="accent1"/>
          </a:solidFill>
        </a:ln>
      </dgm:spPr>
      <dgm:t>
        <a:bodyPr/>
        <a:lstStyle/>
        <a:p>
          <a:r>
            <a:rPr lang="en-NZ" sz="900" dirty="0" smtClean="0"/>
            <a:t>No further work required on the Action</a:t>
          </a:r>
          <a:endParaRPr lang="en-NZ" sz="900" dirty="0"/>
        </a:p>
      </dgm:t>
    </dgm:pt>
    <dgm:pt modelId="{B1010A8A-3E4A-4D90-AB96-1114494631E4}" type="parTrans" cxnId="{B755B056-134B-4B7F-B8F2-AC444803DDF4}">
      <dgm:prSet/>
      <dgm:spPr/>
      <dgm:t>
        <a:bodyPr/>
        <a:lstStyle/>
        <a:p>
          <a:endParaRPr lang="en-NZ"/>
        </a:p>
      </dgm:t>
    </dgm:pt>
    <dgm:pt modelId="{BCD3B5F6-3289-4623-96E6-C63316EEF528}" type="sibTrans" cxnId="{B755B056-134B-4B7F-B8F2-AC444803DDF4}">
      <dgm:prSet/>
      <dgm:spPr/>
      <dgm:t>
        <a:bodyPr/>
        <a:lstStyle/>
        <a:p>
          <a:endParaRPr lang="en-NZ"/>
        </a:p>
      </dgm:t>
    </dgm:pt>
    <dgm:pt modelId="{89DCDBE7-A866-44CF-BC54-F95706F1785F}">
      <dgm:prSet phldrT="[Text]" custT="1"/>
      <dgm:spPr>
        <a:solidFill>
          <a:schemeClr val="accent2"/>
        </a:solidFill>
      </dgm:spPr>
      <dgm:t>
        <a:bodyPr/>
        <a:lstStyle/>
        <a:p>
          <a:pPr algn="l"/>
          <a:r>
            <a:rPr lang="en-NZ" sz="900" b="1" dirty="0" smtClean="0"/>
            <a:t>Proposed</a:t>
          </a:r>
          <a:endParaRPr lang="en-NZ" sz="900" b="1" dirty="0"/>
        </a:p>
      </dgm:t>
    </dgm:pt>
    <dgm:pt modelId="{FF12F9A4-B086-4D50-B5B5-ADECC4C35268}" type="parTrans" cxnId="{3F99B428-D236-49C6-8C07-A53A8741632A}">
      <dgm:prSet/>
      <dgm:spPr/>
      <dgm:t>
        <a:bodyPr/>
        <a:lstStyle/>
        <a:p>
          <a:endParaRPr lang="en-NZ"/>
        </a:p>
      </dgm:t>
    </dgm:pt>
    <dgm:pt modelId="{83267439-ED6A-4469-9B5F-518064CCAB8A}" type="sibTrans" cxnId="{3F99B428-D236-49C6-8C07-A53A8741632A}">
      <dgm:prSet/>
      <dgm:spPr>
        <a:solidFill>
          <a:schemeClr val="accent2"/>
        </a:solidFill>
      </dgm:spPr>
      <dgm:t>
        <a:bodyPr/>
        <a:lstStyle/>
        <a:p>
          <a:endParaRPr lang="en-NZ"/>
        </a:p>
      </dgm:t>
    </dgm:pt>
    <dgm:pt modelId="{B7D96F19-4459-4C09-9DF1-E446D1034F5F}">
      <dgm:prSet phldrT="[Text]" custT="1"/>
      <dgm:spPr>
        <a:solidFill>
          <a:schemeClr val="tx1"/>
        </a:solidFill>
        <a:ln>
          <a:solidFill>
            <a:schemeClr val="accent2"/>
          </a:solidFill>
        </a:ln>
      </dgm:spPr>
      <dgm:t>
        <a:bodyPr/>
        <a:lstStyle/>
        <a:p>
          <a:r>
            <a:rPr lang="en-NZ" sz="900" dirty="0" smtClean="0"/>
            <a:t>Creating the Action</a:t>
          </a:r>
          <a:endParaRPr lang="en-NZ" sz="900" dirty="0"/>
        </a:p>
      </dgm:t>
    </dgm:pt>
    <dgm:pt modelId="{7BF00C61-8D1C-44D0-9FA6-48F5197C3E37}" type="parTrans" cxnId="{0BDC935E-6B29-40A6-8D8D-00934603EFF1}">
      <dgm:prSet/>
      <dgm:spPr/>
      <dgm:t>
        <a:bodyPr/>
        <a:lstStyle/>
        <a:p>
          <a:endParaRPr lang="en-NZ"/>
        </a:p>
      </dgm:t>
    </dgm:pt>
    <dgm:pt modelId="{1479A369-354B-4161-8C62-1ED054AC7C9F}" type="sibTrans" cxnId="{0BDC935E-6B29-40A6-8D8D-00934603EFF1}">
      <dgm:prSet/>
      <dgm:spPr/>
      <dgm:t>
        <a:bodyPr/>
        <a:lstStyle/>
        <a:p>
          <a:endParaRPr lang="en-NZ"/>
        </a:p>
      </dgm:t>
    </dgm:pt>
    <dgm:pt modelId="{D484BA56-73DD-4258-AADB-E29F4BC572AF}">
      <dgm:prSet phldrT="[Text]" custT="1"/>
      <dgm:spPr>
        <a:ln>
          <a:solidFill>
            <a:schemeClr val="accent5"/>
          </a:solidFill>
        </a:ln>
      </dgm:spPr>
      <dgm:t>
        <a:bodyPr/>
        <a:lstStyle/>
        <a:p>
          <a:r>
            <a:rPr lang="en-NZ" sz="900" dirty="0" smtClean="0"/>
            <a:t>Specifying a date for rechecking</a:t>
          </a:r>
          <a:endParaRPr lang="en-NZ" sz="900" dirty="0"/>
        </a:p>
      </dgm:t>
    </dgm:pt>
    <dgm:pt modelId="{0718D872-7B7D-4D2B-89E4-5C2672F6F755}" type="parTrans" cxnId="{5ECC98D5-C74A-4935-AE35-2EA104BF2D4F}">
      <dgm:prSet/>
      <dgm:spPr/>
      <dgm:t>
        <a:bodyPr/>
        <a:lstStyle/>
        <a:p>
          <a:endParaRPr lang="en-NZ"/>
        </a:p>
      </dgm:t>
    </dgm:pt>
    <dgm:pt modelId="{EF55C6A1-DD59-4E0D-AB33-62277DE84E6C}" type="sibTrans" cxnId="{5ECC98D5-C74A-4935-AE35-2EA104BF2D4F}">
      <dgm:prSet/>
      <dgm:spPr/>
      <dgm:t>
        <a:bodyPr/>
        <a:lstStyle/>
        <a:p>
          <a:endParaRPr lang="en-NZ"/>
        </a:p>
      </dgm:t>
    </dgm:pt>
    <dgm:pt modelId="{D27C35E7-E02E-478C-830D-DD1B7EAFCEFA}">
      <dgm:prSet phldrT="[Text]" custT="1"/>
      <dgm:spPr>
        <a:ln>
          <a:solidFill>
            <a:schemeClr val="accent1"/>
          </a:solidFill>
        </a:ln>
      </dgm:spPr>
      <dgm:t>
        <a:bodyPr/>
        <a:lstStyle/>
        <a:p>
          <a:pPr algn="l"/>
          <a:r>
            <a:rPr lang="en-NZ" sz="900" b="1" dirty="0" smtClean="0"/>
            <a:t>Closed</a:t>
          </a:r>
          <a:endParaRPr lang="en-NZ" sz="900" b="1" dirty="0"/>
        </a:p>
      </dgm:t>
    </dgm:pt>
    <dgm:pt modelId="{4B968057-9DDF-46D5-8242-A74CC347E6DE}" type="parTrans" cxnId="{5B50E266-BD80-469E-B10F-75F206CA32B3}">
      <dgm:prSet/>
      <dgm:spPr/>
      <dgm:t>
        <a:bodyPr/>
        <a:lstStyle/>
        <a:p>
          <a:endParaRPr lang="en-NZ"/>
        </a:p>
      </dgm:t>
    </dgm:pt>
    <dgm:pt modelId="{8BFA42DC-379B-4221-91D0-2F8C41FA3CBC}" type="sibTrans" cxnId="{5B50E266-BD80-469E-B10F-75F206CA32B3}">
      <dgm:prSet/>
      <dgm:spPr/>
      <dgm:t>
        <a:bodyPr/>
        <a:lstStyle/>
        <a:p>
          <a:endParaRPr lang="en-NZ"/>
        </a:p>
      </dgm:t>
    </dgm:pt>
    <dgm:pt modelId="{8C101F9A-354C-4803-80C6-35D611356B18}">
      <dgm:prSet phldrT="[Text]" custT="1"/>
      <dgm:spPr>
        <a:ln>
          <a:solidFill>
            <a:schemeClr val="accent6"/>
          </a:solidFill>
        </a:ln>
      </dgm:spPr>
      <dgm:t>
        <a:bodyPr/>
        <a:lstStyle/>
        <a:p>
          <a:r>
            <a:rPr lang="en-NZ" sz="900" dirty="0" smtClean="0"/>
            <a:t>Recording the effectiveness and any further comments</a:t>
          </a:r>
          <a:endParaRPr lang="en-NZ" sz="900" dirty="0"/>
        </a:p>
      </dgm:t>
    </dgm:pt>
    <dgm:pt modelId="{82572BBC-E257-4989-904F-F1E11277D06F}">
      <dgm:prSet phldrT="[Text]" custT="1"/>
      <dgm:spPr>
        <a:solidFill>
          <a:schemeClr val="accent6"/>
        </a:solidFill>
        <a:ln>
          <a:solidFill>
            <a:schemeClr val="accent6"/>
          </a:solidFill>
        </a:ln>
      </dgm:spPr>
      <dgm:t>
        <a:bodyPr/>
        <a:lstStyle/>
        <a:p>
          <a:pPr algn="l"/>
          <a:r>
            <a:rPr lang="en-NZ" sz="900" b="1" dirty="0" smtClean="0"/>
            <a:t>Recheck</a:t>
          </a:r>
          <a:endParaRPr lang="en-NZ" sz="900" b="1" dirty="0"/>
        </a:p>
      </dgm:t>
    </dgm:pt>
    <dgm:pt modelId="{D38746AB-F4C2-4EDA-A006-EED64F0D4FA5}" type="sibTrans" cxnId="{467E599E-000F-4EBC-9CC9-92ADB2A7F214}">
      <dgm:prSet/>
      <dgm:spPr/>
      <dgm:t>
        <a:bodyPr/>
        <a:lstStyle/>
        <a:p>
          <a:endParaRPr lang="en-NZ"/>
        </a:p>
      </dgm:t>
    </dgm:pt>
    <dgm:pt modelId="{8E7BA98F-F2BB-4311-A227-DDA9AEE6CF9A}" type="parTrans" cxnId="{467E599E-000F-4EBC-9CC9-92ADB2A7F214}">
      <dgm:prSet/>
      <dgm:spPr/>
      <dgm:t>
        <a:bodyPr/>
        <a:lstStyle/>
        <a:p>
          <a:endParaRPr lang="en-NZ"/>
        </a:p>
      </dgm:t>
    </dgm:pt>
    <dgm:pt modelId="{443CC0C0-31F8-46A2-AAEE-0C071A664173}" type="sibTrans" cxnId="{A8B679D1-4C42-4E2E-B347-A58F5A555CDD}">
      <dgm:prSet/>
      <dgm:spPr/>
      <dgm:t>
        <a:bodyPr/>
        <a:lstStyle/>
        <a:p>
          <a:endParaRPr lang="en-NZ"/>
        </a:p>
      </dgm:t>
    </dgm:pt>
    <dgm:pt modelId="{9DB48353-0FC3-41C8-9A28-D9AE68D7D1D4}" type="parTrans" cxnId="{A8B679D1-4C42-4E2E-B347-A58F5A555CDD}">
      <dgm:prSet/>
      <dgm:spPr/>
      <dgm:t>
        <a:bodyPr/>
        <a:lstStyle/>
        <a:p>
          <a:endParaRPr lang="en-NZ"/>
        </a:p>
      </dgm:t>
    </dgm:pt>
    <dgm:pt modelId="{3884BEA8-39B7-49E2-8ED9-86D7E2168125}" type="pres">
      <dgm:prSet presAssocID="{236A4DDC-CE1D-4280-AEB3-5E16AF7EC0D0}" presName="linearFlow" presStyleCnt="0">
        <dgm:presLayoutVars>
          <dgm:dir/>
          <dgm:animLvl val="lvl"/>
          <dgm:resizeHandles val="exact"/>
        </dgm:presLayoutVars>
      </dgm:prSet>
      <dgm:spPr/>
    </dgm:pt>
    <dgm:pt modelId="{C0D597DB-F310-4121-B540-F1226BCF7FFE}" type="pres">
      <dgm:prSet presAssocID="{89DCDBE7-A866-44CF-BC54-F95706F1785F}" presName="composite" presStyleCnt="0"/>
      <dgm:spPr/>
    </dgm:pt>
    <dgm:pt modelId="{131177F8-AAA0-406B-BB73-51D985CA7C5C}" type="pres">
      <dgm:prSet presAssocID="{89DCDBE7-A866-44CF-BC54-F95706F1785F}" presName="parTx" presStyleLbl="node1" presStyleIdx="0" presStyleCnt="6">
        <dgm:presLayoutVars>
          <dgm:chMax val="0"/>
          <dgm:chPref val="0"/>
          <dgm:bulletEnabled val="1"/>
        </dgm:presLayoutVars>
      </dgm:prSet>
      <dgm:spPr/>
      <dgm:t>
        <a:bodyPr/>
        <a:lstStyle/>
        <a:p>
          <a:endParaRPr lang="en-NZ"/>
        </a:p>
      </dgm:t>
    </dgm:pt>
    <dgm:pt modelId="{F42D2841-A9CA-482C-B3CF-90FFC813012B}" type="pres">
      <dgm:prSet presAssocID="{89DCDBE7-A866-44CF-BC54-F95706F1785F}" presName="parSh" presStyleLbl="node1" presStyleIdx="0" presStyleCnt="6" custScaleX="123631" custScaleY="133611"/>
      <dgm:spPr/>
      <dgm:t>
        <a:bodyPr/>
        <a:lstStyle/>
        <a:p>
          <a:endParaRPr lang="en-NZ"/>
        </a:p>
      </dgm:t>
    </dgm:pt>
    <dgm:pt modelId="{6058B017-F7FA-48B6-9054-165CDDB22E5A}" type="pres">
      <dgm:prSet presAssocID="{89DCDBE7-A866-44CF-BC54-F95706F1785F}" presName="desTx" presStyleLbl="fgAcc1" presStyleIdx="0" presStyleCnt="6" custScaleX="128121">
        <dgm:presLayoutVars>
          <dgm:bulletEnabled val="1"/>
        </dgm:presLayoutVars>
      </dgm:prSet>
      <dgm:spPr/>
      <dgm:t>
        <a:bodyPr/>
        <a:lstStyle/>
        <a:p>
          <a:endParaRPr lang="en-NZ"/>
        </a:p>
      </dgm:t>
    </dgm:pt>
    <dgm:pt modelId="{D4F8C0DE-3228-4E06-AAAD-E75202F61AE4}" type="pres">
      <dgm:prSet presAssocID="{83267439-ED6A-4469-9B5F-518064CCAB8A}" presName="sibTrans" presStyleLbl="sibTrans2D1" presStyleIdx="0" presStyleCnt="5"/>
      <dgm:spPr/>
      <dgm:t>
        <a:bodyPr/>
        <a:lstStyle/>
        <a:p>
          <a:endParaRPr lang="en-NZ"/>
        </a:p>
      </dgm:t>
    </dgm:pt>
    <dgm:pt modelId="{6F1E2987-82E1-4926-A7AE-F1010F7EA426}" type="pres">
      <dgm:prSet presAssocID="{83267439-ED6A-4469-9B5F-518064CCAB8A}" presName="connTx" presStyleLbl="sibTrans2D1" presStyleIdx="0" presStyleCnt="5"/>
      <dgm:spPr/>
      <dgm:t>
        <a:bodyPr/>
        <a:lstStyle/>
        <a:p>
          <a:endParaRPr lang="en-NZ"/>
        </a:p>
      </dgm:t>
    </dgm:pt>
    <dgm:pt modelId="{FDD0FF36-C9FF-4A2E-8FA3-BB1F4A8B8568}" type="pres">
      <dgm:prSet presAssocID="{8A7840C3-6DF9-424A-99FA-7D61B35031EB}" presName="composite" presStyleCnt="0"/>
      <dgm:spPr/>
    </dgm:pt>
    <dgm:pt modelId="{78B3A660-C9B4-4623-92A6-9BCCC8F51FCA}" type="pres">
      <dgm:prSet presAssocID="{8A7840C3-6DF9-424A-99FA-7D61B35031EB}" presName="parTx" presStyleLbl="node1" presStyleIdx="0" presStyleCnt="6">
        <dgm:presLayoutVars>
          <dgm:chMax val="0"/>
          <dgm:chPref val="0"/>
          <dgm:bulletEnabled val="1"/>
        </dgm:presLayoutVars>
      </dgm:prSet>
      <dgm:spPr/>
      <dgm:t>
        <a:bodyPr/>
        <a:lstStyle/>
        <a:p>
          <a:endParaRPr lang="en-NZ"/>
        </a:p>
      </dgm:t>
    </dgm:pt>
    <dgm:pt modelId="{518A9CF2-8A1E-40A5-BBB8-28598C800869}" type="pres">
      <dgm:prSet presAssocID="{8A7840C3-6DF9-424A-99FA-7D61B35031EB}" presName="parSh" presStyleLbl="node1" presStyleIdx="1" presStyleCnt="6" custScaleX="123631" custScaleY="133611"/>
      <dgm:spPr/>
      <dgm:t>
        <a:bodyPr/>
        <a:lstStyle/>
        <a:p>
          <a:endParaRPr lang="en-NZ"/>
        </a:p>
      </dgm:t>
    </dgm:pt>
    <dgm:pt modelId="{62551F80-334D-4F21-8DF2-2C0230AEE3E7}" type="pres">
      <dgm:prSet presAssocID="{8A7840C3-6DF9-424A-99FA-7D61B35031EB}" presName="desTx" presStyleLbl="fgAcc1" presStyleIdx="1" presStyleCnt="6" custScaleX="128121">
        <dgm:presLayoutVars>
          <dgm:bulletEnabled val="1"/>
        </dgm:presLayoutVars>
      </dgm:prSet>
      <dgm:spPr/>
      <dgm:t>
        <a:bodyPr/>
        <a:lstStyle/>
        <a:p>
          <a:endParaRPr lang="en-NZ"/>
        </a:p>
      </dgm:t>
    </dgm:pt>
    <dgm:pt modelId="{31E78316-34AE-4623-AF78-FDD2EF4851F8}" type="pres">
      <dgm:prSet presAssocID="{8928BE95-091F-40F4-8AD9-50BF8BAA3217}" presName="sibTrans" presStyleLbl="sibTrans2D1" presStyleIdx="1" presStyleCnt="5"/>
      <dgm:spPr/>
      <dgm:t>
        <a:bodyPr/>
        <a:lstStyle/>
        <a:p>
          <a:endParaRPr lang="en-NZ"/>
        </a:p>
      </dgm:t>
    </dgm:pt>
    <dgm:pt modelId="{9B768CCE-17DF-4371-A01B-47785553500D}" type="pres">
      <dgm:prSet presAssocID="{8928BE95-091F-40F4-8AD9-50BF8BAA3217}" presName="connTx" presStyleLbl="sibTrans2D1" presStyleIdx="1" presStyleCnt="5"/>
      <dgm:spPr/>
      <dgm:t>
        <a:bodyPr/>
        <a:lstStyle/>
        <a:p>
          <a:endParaRPr lang="en-NZ"/>
        </a:p>
      </dgm:t>
    </dgm:pt>
    <dgm:pt modelId="{8096F361-58EC-4577-8B99-46C6C3B444CD}" type="pres">
      <dgm:prSet presAssocID="{F98B37A6-3148-491D-824E-C0C4EE483B50}" presName="composite" presStyleCnt="0"/>
      <dgm:spPr/>
    </dgm:pt>
    <dgm:pt modelId="{DB72A9BD-618C-42A5-9FD7-A4C0267E6072}" type="pres">
      <dgm:prSet presAssocID="{F98B37A6-3148-491D-824E-C0C4EE483B50}" presName="parTx" presStyleLbl="node1" presStyleIdx="1" presStyleCnt="6">
        <dgm:presLayoutVars>
          <dgm:chMax val="0"/>
          <dgm:chPref val="0"/>
          <dgm:bulletEnabled val="1"/>
        </dgm:presLayoutVars>
      </dgm:prSet>
      <dgm:spPr/>
      <dgm:t>
        <a:bodyPr/>
        <a:lstStyle/>
        <a:p>
          <a:endParaRPr lang="en-NZ"/>
        </a:p>
      </dgm:t>
    </dgm:pt>
    <dgm:pt modelId="{0798B185-608D-4818-BBC4-8FC7B5A7EA1C}" type="pres">
      <dgm:prSet presAssocID="{F98B37A6-3148-491D-824E-C0C4EE483B50}" presName="parSh" presStyleLbl="node1" presStyleIdx="2" presStyleCnt="6" custScaleX="123631" custScaleY="133611"/>
      <dgm:spPr/>
      <dgm:t>
        <a:bodyPr/>
        <a:lstStyle/>
        <a:p>
          <a:endParaRPr lang="en-NZ"/>
        </a:p>
      </dgm:t>
    </dgm:pt>
    <dgm:pt modelId="{932A056C-5988-41CC-BCDF-F1FF447841D6}" type="pres">
      <dgm:prSet presAssocID="{F98B37A6-3148-491D-824E-C0C4EE483B50}" presName="desTx" presStyleLbl="fgAcc1" presStyleIdx="2" presStyleCnt="6" custScaleX="128121">
        <dgm:presLayoutVars>
          <dgm:bulletEnabled val="1"/>
        </dgm:presLayoutVars>
      </dgm:prSet>
      <dgm:spPr/>
      <dgm:t>
        <a:bodyPr/>
        <a:lstStyle/>
        <a:p>
          <a:endParaRPr lang="en-NZ"/>
        </a:p>
      </dgm:t>
    </dgm:pt>
    <dgm:pt modelId="{89F08023-6F73-4FB0-9BA1-E8A10379D69F}" type="pres">
      <dgm:prSet presAssocID="{C69539F2-9473-4A11-BFBE-8F9F91099832}" presName="sibTrans" presStyleLbl="sibTrans2D1" presStyleIdx="2" presStyleCnt="5"/>
      <dgm:spPr/>
      <dgm:t>
        <a:bodyPr/>
        <a:lstStyle/>
        <a:p>
          <a:endParaRPr lang="en-NZ"/>
        </a:p>
      </dgm:t>
    </dgm:pt>
    <dgm:pt modelId="{92E6C634-786D-47E2-A44F-941E2725F812}" type="pres">
      <dgm:prSet presAssocID="{C69539F2-9473-4A11-BFBE-8F9F91099832}" presName="connTx" presStyleLbl="sibTrans2D1" presStyleIdx="2" presStyleCnt="5"/>
      <dgm:spPr/>
      <dgm:t>
        <a:bodyPr/>
        <a:lstStyle/>
        <a:p>
          <a:endParaRPr lang="en-NZ"/>
        </a:p>
      </dgm:t>
    </dgm:pt>
    <dgm:pt modelId="{AAFC5EB1-E16D-48CD-B68D-577F2F8A2375}" type="pres">
      <dgm:prSet presAssocID="{471450EF-CEE6-4EA5-8229-15C8A7C3392E}" presName="composite" presStyleCnt="0"/>
      <dgm:spPr/>
    </dgm:pt>
    <dgm:pt modelId="{03FB68E9-249F-43E5-89B2-BFD6D0169F8E}" type="pres">
      <dgm:prSet presAssocID="{471450EF-CEE6-4EA5-8229-15C8A7C3392E}" presName="parTx" presStyleLbl="node1" presStyleIdx="2" presStyleCnt="6">
        <dgm:presLayoutVars>
          <dgm:chMax val="0"/>
          <dgm:chPref val="0"/>
          <dgm:bulletEnabled val="1"/>
        </dgm:presLayoutVars>
      </dgm:prSet>
      <dgm:spPr/>
      <dgm:t>
        <a:bodyPr/>
        <a:lstStyle/>
        <a:p>
          <a:endParaRPr lang="en-NZ"/>
        </a:p>
      </dgm:t>
    </dgm:pt>
    <dgm:pt modelId="{2E57480F-E283-4E6D-9BF9-04C2E345BD40}" type="pres">
      <dgm:prSet presAssocID="{471450EF-CEE6-4EA5-8229-15C8A7C3392E}" presName="parSh" presStyleLbl="node1" presStyleIdx="3" presStyleCnt="6" custScaleX="123631" custScaleY="133611"/>
      <dgm:spPr/>
      <dgm:t>
        <a:bodyPr/>
        <a:lstStyle/>
        <a:p>
          <a:endParaRPr lang="en-NZ"/>
        </a:p>
      </dgm:t>
    </dgm:pt>
    <dgm:pt modelId="{A5160EBC-1ACF-4507-BA09-3AADC619820A}" type="pres">
      <dgm:prSet presAssocID="{471450EF-CEE6-4EA5-8229-15C8A7C3392E}" presName="desTx" presStyleLbl="fgAcc1" presStyleIdx="3" presStyleCnt="6" custScaleX="137362">
        <dgm:presLayoutVars>
          <dgm:bulletEnabled val="1"/>
        </dgm:presLayoutVars>
      </dgm:prSet>
      <dgm:spPr/>
      <dgm:t>
        <a:bodyPr/>
        <a:lstStyle/>
        <a:p>
          <a:endParaRPr lang="en-NZ"/>
        </a:p>
      </dgm:t>
    </dgm:pt>
    <dgm:pt modelId="{6B61CEB1-623A-44D9-B1DD-532752C1D98F}" type="pres">
      <dgm:prSet presAssocID="{F086F44A-1688-44CD-BEDC-9048E9E0AD6E}" presName="sibTrans" presStyleLbl="sibTrans2D1" presStyleIdx="3" presStyleCnt="5"/>
      <dgm:spPr/>
      <dgm:t>
        <a:bodyPr/>
        <a:lstStyle/>
        <a:p>
          <a:endParaRPr lang="en-NZ"/>
        </a:p>
      </dgm:t>
    </dgm:pt>
    <dgm:pt modelId="{C30934CA-2743-431B-A613-D5E921DF55E3}" type="pres">
      <dgm:prSet presAssocID="{F086F44A-1688-44CD-BEDC-9048E9E0AD6E}" presName="connTx" presStyleLbl="sibTrans2D1" presStyleIdx="3" presStyleCnt="5"/>
      <dgm:spPr/>
      <dgm:t>
        <a:bodyPr/>
        <a:lstStyle/>
        <a:p>
          <a:endParaRPr lang="en-NZ"/>
        </a:p>
      </dgm:t>
    </dgm:pt>
    <dgm:pt modelId="{CAE67D6C-1DE0-4A4D-9B63-C3DA0D7F0F18}" type="pres">
      <dgm:prSet presAssocID="{82572BBC-E257-4989-904F-F1E11277D06F}" presName="composite" presStyleCnt="0"/>
      <dgm:spPr/>
    </dgm:pt>
    <dgm:pt modelId="{492A8B70-312C-4892-906F-842EE0C37E9A}" type="pres">
      <dgm:prSet presAssocID="{82572BBC-E257-4989-904F-F1E11277D06F}" presName="parTx" presStyleLbl="node1" presStyleIdx="3" presStyleCnt="6">
        <dgm:presLayoutVars>
          <dgm:chMax val="0"/>
          <dgm:chPref val="0"/>
          <dgm:bulletEnabled val="1"/>
        </dgm:presLayoutVars>
      </dgm:prSet>
      <dgm:spPr/>
      <dgm:t>
        <a:bodyPr/>
        <a:lstStyle/>
        <a:p>
          <a:endParaRPr lang="en-NZ"/>
        </a:p>
      </dgm:t>
    </dgm:pt>
    <dgm:pt modelId="{B78F4C13-5342-49AB-B628-78D9F9990474}" type="pres">
      <dgm:prSet presAssocID="{82572BBC-E257-4989-904F-F1E11277D06F}" presName="parSh" presStyleLbl="node1" presStyleIdx="4" presStyleCnt="6" custScaleX="123631" custScaleY="133611"/>
      <dgm:spPr/>
      <dgm:t>
        <a:bodyPr/>
        <a:lstStyle/>
        <a:p>
          <a:endParaRPr lang="en-NZ"/>
        </a:p>
      </dgm:t>
    </dgm:pt>
    <dgm:pt modelId="{5D10DE50-DECB-48BE-9422-C71D56F84356}" type="pres">
      <dgm:prSet presAssocID="{82572BBC-E257-4989-904F-F1E11277D06F}" presName="desTx" presStyleLbl="fgAcc1" presStyleIdx="4" presStyleCnt="6" custScaleX="157680">
        <dgm:presLayoutVars>
          <dgm:bulletEnabled val="1"/>
        </dgm:presLayoutVars>
      </dgm:prSet>
      <dgm:spPr/>
      <dgm:t>
        <a:bodyPr/>
        <a:lstStyle/>
        <a:p>
          <a:endParaRPr lang="en-NZ"/>
        </a:p>
      </dgm:t>
    </dgm:pt>
    <dgm:pt modelId="{9EF4FB12-14BB-4954-8194-A4C71FCDCA9A}" type="pres">
      <dgm:prSet presAssocID="{D38746AB-F4C2-4EDA-A006-EED64F0D4FA5}" presName="sibTrans" presStyleLbl="sibTrans2D1" presStyleIdx="4" presStyleCnt="5"/>
      <dgm:spPr/>
      <dgm:t>
        <a:bodyPr/>
        <a:lstStyle/>
        <a:p>
          <a:endParaRPr lang="en-NZ"/>
        </a:p>
      </dgm:t>
    </dgm:pt>
    <dgm:pt modelId="{4155B7BE-0FB6-4FF6-A84D-DD2AB5C655A4}" type="pres">
      <dgm:prSet presAssocID="{D38746AB-F4C2-4EDA-A006-EED64F0D4FA5}" presName="connTx" presStyleLbl="sibTrans2D1" presStyleIdx="4" presStyleCnt="5"/>
      <dgm:spPr/>
      <dgm:t>
        <a:bodyPr/>
        <a:lstStyle/>
        <a:p>
          <a:endParaRPr lang="en-NZ"/>
        </a:p>
      </dgm:t>
    </dgm:pt>
    <dgm:pt modelId="{5C6105D6-0DBE-426E-A09D-7549A800EDBD}" type="pres">
      <dgm:prSet presAssocID="{D27C35E7-E02E-478C-830D-DD1B7EAFCEFA}" presName="composite" presStyleCnt="0"/>
      <dgm:spPr/>
    </dgm:pt>
    <dgm:pt modelId="{85CE8E25-4EE6-4FD5-98BA-E37B150D76CE}" type="pres">
      <dgm:prSet presAssocID="{D27C35E7-E02E-478C-830D-DD1B7EAFCEFA}" presName="parTx" presStyleLbl="node1" presStyleIdx="4" presStyleCnt="6">
        <dgm:presLayoutVars>
          <dgm:chMax val="0"/>
          <dgm:chPref val="0"/>
          <dgm:bulletEnabled val="1"/>
        </dgm:presLayoutVars>
      </dgm:prSet>
      <dgm:spPr/>
      <dgm:t>
        <a:bodyPr/>
        <a:lstStyle/>
        <a:p>
          <a:endParaRPr lang="en-NZ"/>
        </a:p>
      </dgm:t>
    </dgm:pt>
    <dgm:pt modelId="{F59E8B44-90EE-47E7-9598-E52BB0CBC6A7}" type="pres">
      <dgm:prSet presAssocID="{D27C35E7-E02E-478C-830D-DD1B7EAFCEFA}" presName="parSh" presStyleLbl="node1" presStyleIdx="5" presStyleCnt="6" custScaleX="123631" custScaleY="133611"/>
      <dgm:spPr/>
      <dgm:t>
        <a:bodyPr/>
        <a:lstStyle/>
        <a:p>
          <a:endParaRPr lang="en-NZ"/>
        </a:p>
      </dgm:t>
    </dgm:pt>
    <dgm:pt modelId="{D87508F4-C827-459C-9C63-467FF2D477FB}" type="pres">
      <dgm:prSet presAssocID="{D27C35E7-E02E-478C-830D-DD1B7EAFCEFA}" presName="desTx" presStyleLbl="fgAcc1" presStyleIdx="5" presStyleCnt="6" custScaleX="128121">
        <dgm:presLayoutVars>
          <dgm:bulletEnabled val="1"/>
        </dgm:presLayoutVars>
      </dgm:prSet>
      <dgm:spPr/>
      <dgm:t>
        <a:bodyPr/>
        <a:lstStyle/>
        <a:p>
          <a:endParaRPr lang="en-NZ"/>
        </a:p>
      </dgm:t>
    </dgm:pt>
  </dgm:ptLst>
  <dgm:cxnLst>
    <dgm:cxn modelId="{0BDC935E-6B29-40A6-8D8D-00934603EFF1}" srcId="{89DCDBE7-A866-44CF-BC54-F95706F1785F}" destId="{B7D96F19-4459-4C09-9DF1-E446D1034F5F}" srcOrd="0" destOrd="0" parTransId="{7BF00C61-8D1C-44D0-9FA6-48F5197C3E37}" sibTransId="{1479A369-354B-4161-8C62-1ED054AC7C9F}"/>
    <dgm:cxn modelId="{0FDD69F3-53E8-41BF-8CFC-AD6DE318C55A}" type="presOf" srcId="{D38746AB-F4C2-4EDA-A006-EED64F0D4FA5}" destId="{9EF4FB12-14BB-4954-8194-A4C71FCDCA9A}" srcOrd="0" destOrd="0" presId="urn:microsoft.com/office/officeart/2005/8/layout/process3"/>
    <dgm:cxn modelId="{2471886B-C3C9-49E8-B314-5E7A559ED303}" type="presOf" srcId="{D27C35E7-E02E-478C-830D-DD1B7EAFCEFA}" destId="{F59E8B44-90EE-47E7-9598-E52BB0CBC6A7}" srcOrd="1" destOrd="0" presId="urn:microsoft.com/office/officeart/2005/8/layout/process3"/>
    <dgm:cxn modelId="{8B63CB10-975A-40D8-9D25-05F1DBD16001}" type="presOf" srcId="{82572BBC-E257-4989-904F-F1E11277D06F}" destId="{B78F4C13-5342-49AB-B628-78D9F9990474}" srcOrd="1" destOrd="0" presId="urn:microsoft.com/office/officeart/2005/8/layout/process3"/>
    <dgm:cxn modelId="{636452AE-FB0C-4863-9865-2C5258F1CAFB}" srcId="{F98B37A6-3148-491D-824E-C0C4EE483B50}" destId="{38C22E86-5916-4FAE-89A5-317211046771}" srcOrd="1" destOrd="0" parTransId="{D8525B69-9D18-431D-A20C-C7EE13A683BE}" sibTransId="{AEE108A2-981B-4D62-92F9-845C49A92C5A}"/>
    <dgm:cxn modelId="{6B8D6FD9-8802-407A-934A-D04E305F085B}" srcId="{8A7840C3-6DF9-424A-99FA-7D61B35031EB}" destId="{452D12A5-9FAF-428B-8186-2F5FC04DE335}" srcOrd="0" destOrd="0" parTransId="{293AFAB9-921D-4F67-8DBF-94B5BEF740EB}" sibTransId="{61DB82CA-EE79-4669-A8F8-1D8F832C0D6A}"/>
    <dgm:cxn modelId="{E7078B16-6E56-42AA-9E89-083A71D40BFE}" type="presOf" srcId="{83267439-ED6A-4469-9B5F-518064CCAB8A}" destId="{D4F8C0DE-3228-4E06-AAAD-E75202F61AE4}" srcOrd="0" destOrd="0" presId="urn:microsoft.com/office/officeart/2005/8/layout/process3"/>
    <dgm:cxn modelId="{0D265F73-0A8C-4E7E-83B7-D86A1D8EEE9C}" srcId="{236A4DDC-CE1D-4280-AEB3-5E16AF7EC0D0}" destId="{471450EF-CEE6-4EA5-8229-15C8A7C3392E}" srcOrd="3" destOrd="0" parTransId="{CF3DACF8-9A1E-4680-8A41-5021CA0EBF99}" sibTransId="{F086F44A-1688-44CD-BEDC-9048E9E0AD6E}"/>
    <dgm:cxn modelId="{FC053DEB-1D6F-41BD-B6BA-321C4D8DEE76}" srcId="{F98B37A6-3148-491D-824E-C0C4EE483B50}" destId="{2D8B4BD7-10FE-4E5C-B2AA-06C9D9316153}" srcOrd="0" destOrd="0" parTransId="{09036A39-A271-45B5-8FA0-6D9C6B42A6A7}" sibTransId="{917B35F5-FC50-4C6F-817F-EF8ACDE07ACF}"/>
    <dgm:cxn modelId="{4E7C350C-344C-4BCF-8B97-8214E132201B}" type="presOf" srcId="{F98B37A6-3148-491D-824E-C0C4EE483B50}" destId="{0798B185-608D-4818-BBC4-8FC7B5A7EA1C}" srcOrd="1" destOrd="0" presId="urn:microsoft.com/office/officeart/2005/8/layout/process3"/>
    <dgm:cxn modelId="{E30EBF7A-E03F-4101-ADE5-078E90FB5408}" type="presOf" srcId="{8A7840C3-6DF9-424A-99FA-7D61B35031EB}" destId="{518A9CF2-8A1E-40A5-BBB8-28598C800869}" srcOrd="1" destOrd="0" presId="urn:microsoft.com/office/officeart/2005/8/layout/process3"/>
    <dgm:cxn modelId="{3F99B428-D236-49C6-8C07-A53A8741632A}" srcId="{236A4DDC-CE1D-4280-AEB3-5E16AF7EC0D0}" destId="{89DCDBE7-A866-44CF-BC54-F95706F1785F}" srcOrd="0" destOrd="0" parTransId="{FF12F9A4-B086-4D50-B5B5-ADECC4C35268}" sibTransId="{83267439-ED6A-4469-9B5F-518064CCAB8A}"/>
    <dgm:cxn modelId="{40497AAD-DBCE-48F9-85EE-360392509D9E}" type="presOf" srcId="{2D8B4BD7-10FE-4E5C-B2AA-06C9D9316153}" destId="{932A056C-5988-41CC-BCDF-F1FF447841D6}" srcOrd="0" destOrd="0" presId="urn:microsoft.com/office/officeart/2005/8/layout/process3"/>
    <dgm:cxn modelId="{DDE325AB-88E7-4B43-9FC7-5CD353DB4B3A}" type="presOf" srcId="{8928BE95-091F-40F4-8AD9-50BF8BAA3217}" destId="{9B768CCE-17DF-4371-A01B-47785553500D}" srcOrd="1" destOrd="0" presId="urn:microsoft.com/office/officeart/2005/8/layout/process3"/>
    <dgm:cxn modelId="{1BEEA127-9798-47E5-AD94-1AC299F96DC5}" type="presOf" srcId="{236A4DDC-CE1D-4280-AEB3-5E16AF7EC0D0}" destId="{3884BEA8-39B7-49E2-8ED9-86D7E2168125}" srcOrd="0" destOrd="0" presId="urn:microsoft.com/office/officeart/2005/8/layout/process3"/>
    <dgm:cxn modelId="{F1BB7A9E-D3F1-4B3D-B944-2C19203F8583}" type="presOf" srcId="{C69539F2-9473-4A11-BFBE-8F9F91099832}" destId="{89F08023-6F73-4FB0-9BA1-E8A10379D69F}" srcOrd="0" destOrd="0" presId="urn:microsoft.com/office/officeart/2005/8/layout/process3"/>
    <dgm:cxn modelId="{2E5494A6-72F2-4553-A825-A53BBD02B0BE}" type="presOf" srcId="{B7D96F19-4459-4C09-9DF1-E446D1034F5F}" destId="{6058B017-F7FA-48B6-9054-165CDDB22E5A}" srcOrd="0" destOrd="0" presId="urn:microsoft.com/office/officeart/2005/8/layout/process3"/>
    <dgm:cxn modelId="{43BA8C38-1FD8-4EFF-8C7A-AE5F17D9060A}" type="presOf" srcId="{F98B37A6-3148-491D-824E-C0C4EE483B50}" destId="{DB72A9BD-618C-42A5-9FD7-A4C0267E6072}" srcOrd="0" destOrd="0" presId="urn:microsoft.com/office/officeart/2005/8/layout/process3"/>
    <dgm:cxn modelId="{467E599E-000F-4EBC-9CC9-92ADB2A7F214}" srcId="{236A4DDC-CE1D-4280-AEB3-5E16AF7EC0D0}" destId="{82572BBC-E257-4989-904F-F1E11277D06F}" srcOrd="4" destOrd="0" parTransId="{8E7BA98F-F2BB-4311-A227-DDA9AEE6CF9A}" sibTransId="{D38746AB-F4C2-4EDA-A006-EED64F0D4FA5}"/>
    <dgm:cxn modelId="{36F461A9-D93E-4098-B5F4-A5AC74E9BF01}" type="presOf" srcId="{471450EF-CEE6-4EA5-8229-15C8A7C3392E}" destId="{2E57480F-E283-4E6D-9BF9-04C2E345BD40}" srcOrd="1" destOrd="0" presId="urn:microsoft.com/office/officeart/2005/8/layout/process3"/>
    <dgm:cxn modelId="{62DE4291-9D04-4D0B-AFFE-4F70FA6182EB}" type="presOf" srcId="{D27C35E7-E02E-478C-830D-DD1B7EAFCEFA}" destId="{85CE8E25-4EE6-4FD5-98BA-E37B150D76CE}" srcOrd="0" destOrd="0" presId="urn:microsoft.com/office/officeart/2005/8/layout/process3"/>
    <dgm:cxn modelId="{B755B056-134B-4B7F-B8F2-AC444803DDF4}" srcId="{D27C35E7-E02E-478C-830D-DD1B7EAFCEFA}" destId="{C8BFC8DA-097F-4740-B698-93176F9931B9}" srcOrd="0" destOrd="0" parTransId="{B1010A8A-3E4A-4D90-AB96-1114494631E4}" sibTransId="{BCD3B5F6-3289-4623-96E6-C63316EEF528}"/>
    <dgm:cxn modelId="{5ECC98D5-C74A-4935-AE35-2EA104BF2D4F}" srcId="{471450EF-CEE6-4EA5-8229-15C8A7C3392E}" destId="{D484BA56-73DD-4258-AADB-E29F4BC572AF}" srcOrd="0" destOrd="0" parTransId="{0718D872-7B7D-4D2B-89E4-5C2672F6F755}" sibTransId="{EF55C6A1-DD59-4E0D-AB33-62277DE84E6C}"/>
    <dgm:cxn modelId="{03636FB0-C86D-4B48-AB99-961568A20F7F}" type="presOf" srcId="{82572BBC-E257-4989-904F-F1E11277D06F}" destId="{492A8B70-312C-4892-906F-842EE0C37E9A}" srcOrd="0" destOrd="0" presId="urn:microsoft.com/office/officeart/2005/8/layout/process3"/>
    <dgm:cxn modelId="{9E0E9F9C-2842-4F90-B462-B8219AD2F834}" type="presOf" srcId="{8A7840C3-6DF9-424A-99FA-7D61B35031EB}" destId="{78B3A660-C9B4-4623-92A6-9BCCC8F51FCA}" srcOrd="0" destOrd="0" presId="urn:microsoft.com/office/officeart/2005/8/layout/process3"/>
    <dgm:cxn modelId="{71095B74-E2BE-4D17-8B5C-C6C4ADC34C48}" type="presOf" srcId="{C69539F2-9473-4A11-BFBE-8F9F91099832}" destId="{92E6C634-786D-47E2-A44F-941E2725F812}" srcOrd="1" destOrd="0" presId="urn:microsoft.com/office/officeart/2005/8/layout/process3"/>
    <dgm:cxn modelId="{B583FD24-12C3-477F-8375-6F397B7DE79C}" type="presOf" srcId="{471450EF-CEE6-4EA5-8229-15C8A7C3392E}" destId="{03FB68E9-249F-43E5-89B2-BFD6D0169F8E}" srcOrd="0" destOrd="0" presId="urn:microsoft.com/office/officeart/2005/8/layout/process3"/>
    <dgm:cxn modelId="{94118456-331B-4F46-AAE7-ACB4867AA727}" type="presOf" srcId="{8C101F9A-354C-4803-80C6-35D611356B18}" destId="{5D10DE50-DECB-48BE-9422-C71D56F84356}" srcOrd="0" destOrd="0" presId="urn:microsoft.com/office/officeart/2005/8/layout/process3"/>
    <dgm:cxn modelId="{DF9013AC-BBB6-4A22-881C-D6D0D7AA3C1D}" type="presOf" srcId="{D484BA56-73DD-4258-AADB-E29F4BC572AF}" destId="{A5160EBC-1ACF-4507-BA09-3AADC619820A}" srcOrd="0" destOrd="0" presId="urn:microsoft.com/office/officeart/2005/8/layout/process3"/>
    <dgm:cxn modelId="{91208A98-0964-43C6-A1A9-68416576A0D1}" type="presOf" srcId="{F086F44A-1688-44CD-BEDC-9048E9E0AD6E}" destId="{C30934CA-2743-431B-A613-D5E921DF55E3}" srcOrd="1" destOrd="0" presId="urn:microsoft.com/office/officeart/2005/8/layout/process3"/>
    <dgm:cxn modelId="{85CEB1A0-6CD6-4479-BB8E-7C07FBADDD0A}" type="presOf" srcId="{89DCDBE7-A866-44CF-BC54-F95706F1785F}" destId="{F42D2841-A9CA-482C-B3CF-90FFC813012B}" srcOrd="1" destOrd="0" presId="urn:microsoft.com/office/officeart/2005/8/layout/process3"/>
    <dgm:cxn modelId="{873539E5-49AC-409F-B9CA-A209210EA55D}" type="presOf" srcId="{452D12A5-9FAF-428B-8186-2F5FC04DE335}" destId="{62551F80-334D-4F21-8DF2-2C0230AEE3E7}" srcOrd="0" destOrd="0" presId="urn:microsoft.com/office/officeart/2005/8/layout/process3"/>
    <dgm:cxn modelId="{2D183BA2-E8EE-443F-B935-7CD4E8F9EA83}" type="presOf" srcId="{C8BFC8DA-097F-4740-B698-93176F9931B9}" destId="{D87508F4-C827-459C-9C63-467FF2D477FB}" srcOrd="0" destOrd="0" presId="urn:microsoft.com/office/officeart/2005/8/layout/process3"/>
    <dgm:cxn modelId="{A7EF8CE0-F72F-43C6-A95A-9ECB79D5A575}" type="presOf" srcId="{38C22E86-5916-4FAE-89A5-317211046771}" destId="{932A056C-5988-41CC-BCDF-F1FF447841D6}" srcOrd="0" destOrd="1" presId="urn:microsoft.com/office/officeart/2005/8/layout/process3"/>
    <dgm:cxn modelId="{07A2472C-8ADF-4B22-A3E0-9C03DF186F2F}" type="presOf" srcId="{F086F44A-1688-44CD-BEDC-9048E9E0AD6E}" destId="{6B61CEB1-623A-44D9-B1DD-532752C1D98F}" srcOrd="0" destOrd="0" presId="urn:microsoft.com/office/officeart/2005/8/layout/process3"/>
    <dgm:cxn modelId="{5B9054A3-4F0C-475D-A67A-E314AB0B2767}" type="presOf" srcId="{D38746AB-F4C2-4EDA-A006-EED64F0D4FA5}" destId="{4155B7BE-0FB6-4FF6-A84D-DD2AB5C655A4}" srcOrd="1" destOrd="0" presId="urn:microsoft.com/office/officeart/2005/8/layout/process3"/>
    <dgm:cxn modelId="{D75C40B2-701F-46A9-AC45-EEA1E7B76B71}" type="presOf" srcId="{8928BE95-091F-40F4-8AD9-50BF8BAA3217}" destId="{31E78316-34AE-4623-AF78-FDD2EF4851F8}" srcOrd="0" destOrd="0" presId="urn:microsoft.com/office/officeart/2005/8/layout/process3"/>
    <dgm:cxn modelId="{D79EA92A-5D53-4C2C-A4E5-4EC8C156F8D2}" type="presOf" srcId="{83267439-ED6A-4469-9B5F-518064CCAB8A}" destId="{6F1E2987-82E1-4926-A7AE-F1010F7EA426}" srcOrd="1" destOrd="0" presId="urn:microsoft.com/office/officeart/2005/8/layout/process3"/>
    <dgm:cxn modelId="{38F5D3DA-E5A1-41F6-9A5A-9AC4C4601654}" srcId="{236A4DDC-CE1D-4280-AEB3-5E16AF7EC0D0}" destId="{8A7840C3-6DF9-424A-99FA-7D61B35031EB}" srcOrd="1" destOrd="0" parTransId="{570E62B6-8226-402B-A0C1-84C310B4D58B}" sibTransId="{8928BE95-091F-40F4-8AD9-50BF8BAA3217}"/>
    <dgm:cxn modelId="{5B50E266-BD80-469E-B10F-75F206CA32B3}" srcId="{236A4DDC-CE1D-4280-AEB3-5E16AF7EC0D0}" destId="{D27C35E7-E02E-478C-830D-DD1B7EAFCEFA}" srcOrd="5" destOrd="0" parTransId="{4B968057-9DDF-46D5-8242-A74CC347E6DE}" sibTransId="{8BFA42DC-379B-4221-91D0-2F8C41FA3CBC}"/>
    <dgm:cxn modelId="{1E695303-B55B-4DB6-8384-1FEB1504DBB6}" srcId="{236A4DDC-CE1D-4280-AEB3-5E16AF7EC0D0}" destId="{F98B37A6-3148-491D-824E-C0C4EE483B50}" srcOrd="2" destOrd="0" parTransId="{2CD4521A-C949-457E-A477-A82162041A2E}" sibTransId="{C69539F2-9473-4A11-BFBE-8F9F91099832}"/>
    <dgm:cxn modelId="{A8B679D1-4C42-4E2E-B347-A58F5A555CDD}" srcId="{82572BBC-E257-4989-904F-F1E11277D06F}" destId="{8C101F9A-354C-4803-80C6-35D611356B18}" srcOrd="0" destOrd="0" parTransId="{9DB48353-0FC3-41C8-9A28-D9AE68D7D1D4}" sibTransId="{443CC0C0-31F8-46A2-AAEE-0C071A664173}"/>
    <dgm:cxn modelId="{19E06802-B0EB-4693-AB0C-DB4195D66ADC}" type="presOf" srcId="{89DCDBE7-A866-44CF-BC54-F95706F1785F}" destId="{131177F8-AAA0-406B-BB73-51D985CA7C5C}" srcOrd="0" destOrd="0" presId="urn:microsoft.com/office/officeart/2005/8/layout/process3"/>
    <dgm:cxn modelId="{4B1840EA-6E2C-4D37-BE1F-BDF44142D5E9}" type="presParOf" srcId="{3884BEA8-39B7-49E2-8ED9-86D7E2168125}" destId="{C0D597DB-F310-4121-B540-F1226BCF7FFE}" srcOrd="0" destOrd="0" presId="urn:microsoft.com/office/officeart/2005/8/layout/process3"/>
    <dgm:cxn modelId="{76491B4B-5CEC-4780-96C9-E1A89E67A586}" type="presParOf" srcId="{C0D597DB-F310-4121-B540-F1226BCF7FFE}" destId="{131177F8-AAA0-406B-BB73-51D985CA7C5C}" srcOrd="0" destOrd="0" presId="urn:microsoft.com/office/officeart/2005/8/layout/process3"/>
    <dgm:cxn modelId="{CB627E0C-A9AC-4077-AB40-14D1D2425B1E}" type="presParOf" srcId="{C0D597DB-F310-4121-B540-F1226BCF7FFE}" destId="{F42D2841-A9CA-482C-B3CF-90FFC813012B}" srcOrd="1" destOrd="0" presId="urn:microsoft.com/office/officeart/2005/8/layout/process3"/>
    <dgm:cxn modelId="{BFC01AC7-EA79-413B-BFEF-9994619E0FF9}" type="presParOf" srcId="{C0D597DB-F310-4121-B540-F1226BCF7FFE}" destId="{6058B017-F7FA-48B6-9054-165CDDB22E5A}" srcOrd="2" destOrd="0" presId="urn:microsoft.com/office/officeart/2005/8/layout/process3"/>
    <dgm:cxn modelId="{A59C311E-B87A-43AE-BDC3-356CC7481C30}" type="presParOf" srcId="{3884BEA8-39B7-49E2-8ED9-86D7E2168125}" destId="{D4F8C0DE-3228-4E06-AAAD-E75202F61AE4}" srcOrd="1" destOrd="0" presId="urn:microsoft.com/office/officeart/2005/8/layout/process3"/>
    <dgm:cxn modelId="{6C91C9F7-097D-4175-A5F0-1F59A6771CEE}" type="presParOf" srcId="{D4F8C0DE-3228-4E06-AAAD-E75202F61AE4}" destId="{6F1E2987-82E1-4926-A7AE-F1010F7EA426}" srcOrd="0" destOrd="0" presId="urn:microsoft.com/office/officeart/2005/8/layout/process3"/>
    <dgm:cxn modelId="{15729E91-FE0D-4FD1-A6A3-AF80DD663B60}" type="presParOf" srcId="{3884BEA8-39B7-49E2-8ED9-86D7E2168125}" destId="{FDD0FF36-C9FF-4A2E-8FA3-BB1F4A8B8568}" srcOrd="2" destOrd="0" presId="urn:microsoft.com/office/officeart/2005/8/layout/process3"/>
    <dgm:cxn modelId="{0B2C999C-71E7-4002-8B36-F8DAEE00DF90}" type="presParOf" srcId="{FDD0FF36-C9FF-4A2E-8FA3-BB1F4A8B8568}" destId="{78B3A660-C9B4-4623-92A6-9BCCC8F51FCA}" srcOrd="0" destOrd="0" presId="urn:microsoft.com/office/officeart/2005/8/layout/process3"/>
    <dgm:cxn modelId="{62382FED-D94C-4FF4-9760-800F9BB6C851}" type="presParOf" srcId="{FDD0FF36-C9FF-4A2E-8FA3-BB1F4A8B8568}" destId="{518A9CF2-8A1E-40A5-BBB8-28598C800869}" srcOrd="1" destOrd="0" presId="urn:microsoft.com/office/officeart/2005/8/layout/process3"/>
    <dgm:cxn modelId="{8D55E945-4D51-412A-872B-4DD171119C07}" type="presParOf" srcId="{FDD0FF36-C9FF-4A2E-8FA3-BB1F4A8B8568}" destId="{62551F80-334D-4F21-8DF2-2C0230AEE3E7}" srcOrd="2" destOrd="0" presId="urn:microsoft.com/office/officeart/2005/8/layout/process3"/>
    <dgm:cxn modelId="{950E95C0-F4D6-4C62-A389-A865FC5106F7}" type="presParOf" srcId="{3884BEA8-39B7-49E2-8ED9-86D7E2168125}" destId="{31E78316-34AE-4623-AF78-FDD2EF4851F8}" srcOrd="3" destOrd="0" presId="urn:microsoft.com/office/officeart/2005/8/layout/process3"/>
    <dgm:cxn modelId="{9FB02BDA-6B45-4375-8EB5-AAD9D27FA824}" type="presParOf" srcId="{31E78316-34AE-4623-AF78-FDD2EF4851F8}" destId="{9B768CCE-17DF-4371-A01B-47785553500D}" srcOrd="0" destOrd="0" presId="urn:microsoft.com/office/officeart/2005/8/layout/process3"/>
    <dgm:cxn modelId="{79A32E4D-97E3-4142-BF28-7EBD850C258A}" type="presParOf" srcId="{3884BEA8-39B7-49E2-8ED9-86D7E2168125}" destId="{8096F361-58EC-4577-8B99-46C6C3B444CD}" srcOrd="4" destOrd="0" presId="urn:microsoft.com/office/officeart/2005/8/layout/process3"/>
    <dgm:cxn modelId="{B388DBC4-4D33-41F4-9A57-F5AC5D0F7BF4}" type="presParOf" srcId="{8096F361-58EC-4577-8B99-46C6C3B444CD}" destId="{DB72A9BD-618C-42A5-9FD7-A4C0267E6072}" srcOrd="0" destOrd="0" presId="urn:microsoft.com/office/officeart/2005/8/layout/process3"/>
    <dgm:cxn modelId="{7DBA65E6-639D-486C-BAE9-BB9C298FC0FE}" type="presParOf" srcId="{8096F361-58EC-4577-8B99-46C6C3B444CD}" destId="{0798B185-608D-4818-BBC4-8FC7B5A7EA1C}" srcOrd="1" destOrd="0" presId="urn:microsoft.com/office/officeart/2005/8/layout/process3"/>
    <dgm:cxn modelId="{4D3954B9-CB23-41D6-B1F8-2B0D19D67862}" type="presParOf" srcId="{8096F361-58EC-4577-8B99-46C6C3B444CD}" destId="{932A056C-5988-41CC-BCDF-F1FF447841D6}" srcOrd="2" destOrd="0" presId="urn:microsoft.com/office/officeart/2005/8/layout/process3"/>
    <dgm:cxn modelId="{9A2C0119-1B31-4B6A-9163-E13B9F2FD9DF}" type="presParOf" srcId="{3884BEA8-39B7-49E2-8ED9-86D7E2168125}" destId="{89F08023-6F73-4FB0-9BA1-E8A10379D69F}" srcOrd="5" destOrd="0" presId="urn:microsoft.com/office/officeart/2005/8/layout/process3"/>
    <dgm:cxn modelId="{312C59D5-4072-4710-BAD2-783E00255474}" type="presParOf" srcId="{89F08023-6F73-4FB0-9BA1-E8A10379D69F}" destId="{92E6C634-786D-47E2-A44F-941E2725F812}" srcOrd="0" destOrd="0" presId="urn:microsoft.com/office/officeart/2005/8/layout/process3"/>
    <dgm:cxn modelId="{6B2CFBAC-D405-4318-99CE-402E7FF82953}" type="presParOf" srcId="{3884BEA8-39B7-49E2-8ED9-86D7E2168125}" destId="{AAFC5EB1-E16D-48CD-B68D-577F2F8A2375}" srcOrd="6" destOrd="0" presId="urn:microsoft.com/office/officeart/2005/8/layout/process3"/>
    <dgm:cxn modelId="{39B2D535-201F-4A0A-BC4C-8B0ABDDF3BB6}" type="presParOf" srcId="{AAFC5EB1-E16D-48CD-B68D-577F2F8A2375}" destId="{03FB68E9-249F-43E5-89B2-BFD6D0169F8E}" srcOrd="0" destOrd="0" presId="urn:microsoft.com/office/officeart/2005/8/layout/process3"/>
    <dgm:cxn modelId="{56FA502F-FA4C-462A-85C8-65BE10DCF4EC}" type="presParOf" srcId="{AAFC5EB1-E16D-48CD-B68D-577F2F8A2375}" destId="{2E57480F-E283-4E6D-9BF9-04C2E345BD40}" srcOrd="1" destOrd="0" presId="urn:microsoft.com/office/officeart/2005/8/layout/process3"/>
    <dgm:cxn modelId="{D2C2C39C-F382-41BC-A7F1-18D06EB23F68}" type="presParOf" srcId="{AAFC5EB1-E16D-48CD-B68D-577F2F8A2375}" destId="{A5160EBC-1ACF-4507-BA09-3AADC619820A}" srcOrd="2" destOrd="0" presId="urn:microsoft.com/office/officeart/2005/8/layout/process3"/>
    <dgm:cxn modelId="{BA50E638-755A-407F-9BE7-FE224A569D4F}" type="presParOf" srcId="{3884BEA8-39B7-49E2-8ED9-86D7E2168125}" destId="{6B61CEB1-623A-44D9-B1DD-532752C1D98F}" srcOrd="7" destOrd="0" presId="urn:microsoft.com/office/officeart/2005/8/layout/process3"/>
    <dgm:cxn modelId="{26B5DE0C-50AF-4BC3-A761-0BDAB7077A4B}" type="presParOf" srcId="{6B61CEB1-623A-44D9-B1DD-532752C1D98F}" destId="{C30934CA-2743-431B-A613-D5E921DF55E3}" srcOrd="0" destOrd="0" presId="urn:microsoft.com/office/officeart/2005/8/layout/process3"/>
    <dgm:cxn modelId="{0A1DA157-02AE-473A-9186-2726E916DD1B}" type="presParOf" srcId="{3884BEA8-39B7-49E2-8ED9-86D7E2168125}" destId="{CAE67D6C-1DE0-4A4D-9B63-C3DA0D7F0F18}" srcOrd="8" destOrd="0" presId="urn:microsoft.com/office/officeart/2005/8/layout/process3"/>
    <dgm:cxn modelId="{C9897104-6EE9-402B-A942-917846C6A3A4}" type="presParOf" srcId="{CAE67D6C-1DE0-4A4D-9B63-C3DA0D7F0F18}" destId="{492A8B70-312C-4892-906F-842EE0C37E9A}" srcOrd="0" destOrd="0" presId="urn:microsoft.com/office/officeart/2005/8/layout/process3"/>
    <dgm:cxn modelId="{28CEE405-5952-4FDD-B69C-A88EBDEF177E}" type="presParOf" srcId="{CAE67D6C-1DE0-4A4D-9B63-C3DA0D7F0F18}" destId="{B78F4C13-5342-49AB-B628-78D9F9990474}" srcOrd="1" destOrd="0" presId="urn:microsoft.com/office/officeart/2005/8/layout/process3"/>
    <dgm:cxn modelId="{36EC9A18-B5E9-48B8-8238-6939FFDA60A0}" type="presParOf" srcId="{CAE67D6C-1DE0-4A4D-9B63-C3DA0D7F0F18}" destId="{5D10DE50-DECB-48BE-9422-C71D56F84356}" srcOrd="2" destOrd="0" presId="urn:microsoft.com/office/officeart/2005/8/layout/process3"/>
    <dgm:cxn modelId="{98CF9445-9FD3-4F11-BE58-55226E75E900}" type="presParOf" srcId="{3884BEA8-39B7-49E2-8ED9-86D7E2168125}" destId="{9EF4FB12-14BB-4954-8194-A4C71FCDCA9A}" srcOrd="9" destOrd="0" presId="urn:microsoft.com/office/officeart/2005/8/layout/process3"/>
    <dgm:cxn modelId="{9F4714B8-65F1-4403-B096-795623C354C3}" type="presParOf" srcId="{9EF4FB12-14BB-4954-8194-A4C71FCDCA9A}" destId="{4155B7BE-0FB6-4FF6-A84D-DD2AB5C655A4}" srcOrd="0" destOrd="0" presId="urn:microsoft.com/office/officeart/2005/8/layout/process3"/>
    <dgm:cxn modelId="{969C44BD-4B2D-4272-8F33-ABC568120A71}" type="presParOf" srcId="{3884BEA8-39B7-49E2-8ED9-86D7E2168125}" destId="{5C6105D6-0DBE-426E-A09D-7549A800EDBD}" srcOrd="10" destOrd="0" presId="urn:microsoft.com/office/officeart/2005/8/layout/process3"/>
    <dgm:cxn modelId="{21E05863-B318-45C7-8E21-1058C4891779}" type="presParOf" srcId="{5C6105D6-0DBE-426E-A09D-7549A800EDBD}" destId="{85CE8E25-4EE6-4FD5-98BA-E37B150D76CE}" srcOrd="0" destOrd="0" presId="urn:microsoft.com/office/officeart/2005/8/layout/process3"/>
    <dgm:cxn modelId="{BF1338FC-04CF-4E44-9849-C376B5896455}" type="presParOf" srcId="{5C6105D6-0DBE-426E-A09D-7549A800EDBD}" destId="{F59E8B44-90EE-47E7-9598-E52BB0CBC6A7}" srcOrd="1" destOrd="0" presId="urn:microsoft.com/office/officeart/2005/8/layout/process3"/>
    <dgm:cxn modelId="{EB71F3B3-7955-47A7-BE6E-D811FA3D7F8D}" type="presParOf" srcId="{5C6105D6-0DBE-426E-A09D-7549A800EDBD}" destId="{D87508F4-C827-459C-9C63-467FF2D477F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5709" tIns="47854" rIns="95709" bIns="47854" rtlCol="0"/>
          <a:lstStyle>
            <a:lvl1pPr algn="l">
              <a:defRPr sz="1300"/>
            </a:lvl1pPr>
          </a:lstStyle>
          <a:p>
            <a:endParaRPr lang="en-GB"/>
          </a:p>
        </p:txBody>
      </p:sp>
      <p:sp>
        <p:nvSpPr>
          <p:cNvPr id="4" name="Footer Placeholder 3"/>
          <p:cNvSpPr>
            <a:spLocks noGrp="1"/>
          </p:cNvSpPr>
          <p:nvPr>
            <p:ph type="ftr" sz="quarter" idx="2"/>
          </p:nvPr>
        </p:nvSpPr>
        <p:spPr>
          <a:xfrm>
            <a:off x="0" y="9445170"/>
            <a:ext cx="2949099" cy="498931"/>
          </a:xfrm>
          <a:prstGeom prst="rect">
            <a:avLst/>
          </a:prstGeom>
        </p:spPr>
        <p:txBody>
          <a:bodyPr vert="horz" lIns="95709" tIns="47854" rIns="95709" bIns="47854" rtlCol="0" anchor="b"/>
          <a:lstStyle>
            <a:lvl1pPr algn="l">
              <a:defRPr sz="1300"/>
            </a:lvl1pPr>
          </a:lstStyle>
          <a:p>
            <a:endParaRPr lang="en-GB"/>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5709" tIns="47854" rIns="95709" bIns="47854" rtlCol="0" anchor="b"/>
          <a:lstStyle>
            <a:lvl1pPr algn="r">
              <a:defRPr sz="1300"/>
            </a:lvl1pPr>
          </a:lstStyle>
          <a:p>
            <a:fld id="{FA10B9D1-6A67-4F21-8011-30CAA4C67194}" type="slidenum">
              <a:rPr lang="en-GB" smtClean="0"/>
              <a:t>‹#›</a:t>
            </a:fld>
            <a:endParaRPr lang="en-GB"/>
          </a:p>
        </p:txBody>
      </p:sp>
    </p:spTree>
    <p:extLst>
      <p:ext uri="{BB962C8B-B14F-4D97-AF65-F5344CB8AC3E}">
        <p14:creationId xmlns:p14="http://schemas.microsoft.com/office/powerpoint/2010/main" val="53963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5709" tIns="47854" rIns="95709" bIns="47854" rtlCol="0"/>
          <a:lstStyle>
            <a:lvl1pPr algn="l">
              <a:defRPr sz="1300"/>
            </a:lvl1pPr>
          </a:lstStyle>
          <a:p>
            <a:endParaRPr lang="en-GB"/>
          </a:p>
        </p:txBody>
      </p:sp>
      <p:sp>
        <p:nvSpPr>
          <p:cNvPr id="3" name="Date Placeholder 2"/>
          <p:cNvSpPr>
            <a:spLocks noGrp="1"/>
          </p:cNvSpPr>
          <p:nvPr>
            <p:ph type="dt" idx="1"/>
          </p:nvPr>
        </p:nvSpPr>
        <p:spPr>
          <a:xfrm>
            <a:off x="3854939" y="0"/>
            <a:ext cx="2949099" cy="498932"/>
          </a:xfrm>
          <a:prstGeom prst="rect">
            <a:avLst/>
          </a:prstGeom>
        </p:spPr>
        <p:txBody>
          <a:bodyPr vert="horz" lIns="95709" tIns="47854" rIns="95709" bIns="47854" rtlCol="0"/>
          <a:lstStyle>
            <a:lvl1pPr algn="r">
              <a:defRPr sz="1300"/>
            </a:lvl1pPr>
          </a:lstStyle>
          <a:p>
            <a:fld id="{F0C97406-1CCB-4617-AA56-4A8880DBEAF0}" type="datetimeFigureOut">
              <a:rPr lang="en-GB" smtClean="0"/>
              <a:t>28/07/2020</a:t>
            </a:fld>
            <a:endParaRPr lang="en-GB"/>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5709" tIns="47854" rIns="95709" bIns="47854" rtlCol="0" anchor="ctr"/>
          <a:lstStyle/>
          <a:p>
            <a:endParaRPr lang="en-GB"/>
          </a:p>
        </p:txBody>
      </p:sp>
      <p:sp>
        <p:nvSpPr>
          <p:cNvPr id="5" name="Notes Placeholder 4"/>
          <p:cNvSpPr>
            <a:spLocks noGrp="1"/>
          </p:cNvSpPr>
          <p:nvPr>
            <p:ph type="body" sz="quarter" idx="3"/>
          </p:nvPr>
        </p:nvSpPr>
        <p:spPr>
          <a:xfrm>
            <a:off x="680562" y="4785598"/>
            <a:ext cx="5444490" cy="3915490"/>
          </a:xfrm>
          <a:prstGeom prst="rect">
            <a:avLst/>
          </a:prstGeom>
        </p:spPr>
        <p:txBody>
          <a:bodyPr vert="horz" lIns="95709" tIns="47854" rIns="95709" bIns="4785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5709" tIns="47854" rIns="95709" bIns="47854" rtlCol="0" anchor="b"/>
          <a:lstStyle>
            <a:lvl1pPr algn="l">
              <a:defRPr sz="1300"/>
            </a:lvl1pPr>
          </a:lstStyle>
          <a:p>
            <a:endParaRPr lang="en-GB"/>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5709" tIns="47854" rIns="95709" bIns="47854" rtlCol="0" anchor="b"/>
          <a:lstStyle>
            <a:lvl1pPr algn="r">
              <a:defRPr sz="1300"/>
            </a:lvl1pPr>
          </a:lstStyle>
          <a:p>
            <a:fld id="{57B6AAE9-A8BC-48FD-92FA-80EC32FDAD2D}" type="slidenum">
              <a:rPr lang="en-GB" smtClean="0"/>
              <a:t>‹#›</a:t>
            </a:fld>
            <a:endParaRPr lang="en-GB"/>
          </a:p>
        </p:txBody>
      </p:sp>
    </p:spTree>
    <p:extLst>
      <p:ext uri="{BB962C8B-B14F-4D97-AF65-F5344CB8AC3E}">
        <p14:creationId xmlns:p14="http://schemas.microsoft.com/office/powerpoint/2010/main" val="1963224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7B6AAE9-A8BC-48FD-92FA-80EC32FDAD2D}" type="slidenum">
              <a:rPr lang="en-GB" smtClean="0"/>
              <a:t>10</a:t>
            </a:fld>
            <a:endParaRPr lang="en-GB"/>
          </a:p>
        </p:txBody>
      </p:sp>
    </p:spTree>
    <p:extLst>
      <p:ext uri="{BB962C8B-B14F-4D97-AF65-F5344CB8AC3E}">
        <p14:creationId xmlns:p14="http://schemas.microsoft.com/office/powerpoint/2010/main" val="457032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7B6AAE9-A8BC-48FD-92FA-80EC32FDAD2D}" type="slidenum">
              <a:rPr lang="en-GB" smtClean="0"/>
              <a:t>60</a:t>
            </a:fld>
            <a:endParaRPr lang="en-GB"/>
          </a:p>
        </p:txBody>
      </p:sp>
    </p:spTree>
    <p:extLst>
      <p:ext uri="{BB962C8B-B14F-4D97-AF65-F5344CB8AC3E}">
        <p14:creationId xmlns:p14="http://schemas.microsoft.com/office/powerpoint/2010/main" val="488713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7B6AAE9-A8BC-48FD-92FA-80EC32FDAD2D}" type="slidenum">
              <a:rPr lang="en-GB" smtClean="0"/>
              <a:t>61</a:t>
            </a:fld>
            <a:endParaRPr lang="en-GB"/>
          </a:p>
        </p:txBody>
      </p:sp>
    </p:spTree>
    <p:extLst>
      <p:ext uri="{BB962C8B-B14F-4D97-AF65-F5344CB8AC3E}">
        <p14:creationId xmlns:p14="http://schemas.microsoft.com/office/powerpoint/2010/main" val="731408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7B6AAE9-A8BC-48FD-92FA-80EC32FDAD2D}" type="slidenum">
              <a:rPr lang="en-GB" smtClean="0"/>
              <a:t>62</a:t>
            </a:fld>
            <a:endParaRPr lang="en-GB"/>
          </a:p>
        </p:txBody>
      </p:sp>
    </p:spTree>
    <p:extLst>
      <p:ext uri="{BB962C8B-B14F-4D97-AF65-F5344CB8AC3E}">
        <p14:creationId xmlns:p14="http://schemas.microsoft.com/office/powerpoint/2010/main" val="4202274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7B6AAE9-A8BC-48FD-92FA-80EC32FDAD2D}" type="slidenum">
              <a:rPr lang="en-GB" smtClean="0"/>
              <a:t>63</a:t>
            </a:fld>
            <a:endParaRPr lang="en-GB"/>
          </a:p>
        </p:txBody>
      </p:sp>
    </p:spTree>
    <p:extLst>
      <p:ext uri="{BB962C8B-B14F-4D97-AF65-F5344CB8AC3E}">
        <p14:creationId xmlns:p14="http://schemas.microsoft.com/office/powerpoint/2010/main" val="3449133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7B6AAE9-A8BC-48FD-92FA-80EC32FDAD2D}" type="slidenum">
              <a:rPr lang="en-GB" smtClean="0"/>
              <a:t>65</a:t>
            </a:fld>
            <a:endParaRPr lang="en-GB"/>
          </a:p>
        </p:txBody>
      </p:sp>
    </p:spTree>
    <p:extLst>
      <p:ext uri="{BB962C8B-B14F-4D97-AF65-F5344CB8AC3E}">
        <p14:creationId xmlns:p14="http://schemas.microsoft.com/office/powerpoint/2010/main" val="3997405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7B6AAE9-A8BC-48FD-92FA-80EC32FDAD2D}" type="slidenum">
              <a:rPr lang="en-GB" smtClean="0"/>
              <a:t>66</a:t>
            </a:fld>
            <a:endParaRPr lang="en-GB"/>
          </a:p>
        </p:txBody>
      </p:sp>
    </p:spTree>
    <p:extLst>
      <p:ext uri="{BB962C8B-B14F-4D97-AF65-F5344CB8AC3E}">
        <p14:creationId xmlns:p14="http://schemas.microsoft.com/office/powerpoint/2010/main" val="3818974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7B6AAE9-A8BC-48FD-92FA-80EC32FDAD2D}" type="slidenum">
              <a:rPr lang="en-GB" smtClean="0"/>
              <a:t>67</a:t>
            </a:fld>
            <a:endParaRPr lang="en-GB"/>
          </a:p>
        </p:txBody>
      </p:sp>
    </p:spTree>
    <p:extLst>
      <p:ext uri="{BB962C8B-B14F-4D97-AF65-F5344CB8AC3E}">
        <p14:creationId xmlns:p14="http://schemas.microsoft.com/office/powerpoint/2010/main" val="1271810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7B6AAE9-A8BC-48FD-92FA-80EC32FDAD2D}" type="slidenum">
              <a:rPr lang="en-GB" smtClean="0"/>
              <a:t>68</a:t>
            </a:fld>
            <a:endParaRPr lang="en-GB"/>
          </a:p>
        </p:txBody>
      </p:sp>
    </p:spTree>
    <p:extLst>
      <p:ext uri="{BB962C8B-B14F-4D97-AF65-F5344CB8AC3E}">
        <p14:creationId xmlns:p14="http://schemas.microsoft.com/office/powerpoint/2010/main" val="345104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7B6AAE9-A8BC-48FD-92FA-80EC32FDAD2D}" type="slidenum">
              <a:rPr lang="en-GB" smtClean="0"/>
              <a:t>69</a:t>
            </a:fld>
            <a:endParaRPr lang="en-GB"/>
          </a:p>
        </p:txBody>
      </p:sp>
    </p:spTree>
    <p:extLst>
      <p:ext uri="{BB962C8B-B14F-4D97-AF65-F5344CB8AC3E}">
        <p14:creationId xmlns:p14="http://schemas.microsoft.com/office/powerpoint/2010/main" val="4288159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7B6AAE9-A8BC-48FD-92FA-80EC32FDAD2D}" type="slidenum">
              <a:rPr lang="en-GB" smtClean="0"/>
              <a:t>70</a:t>
            </a:fld>
            <a:endParaRPr lang="en-GB"/>
          </a:p>
        </p:txBody>
      </p:sp>
    </p:spTree>
    <p:extLst>
      <p:ext uri="{BB962C8B-B14F-4D97-AF65-F5344CB8AC3E}">
        <p14:creationId xmlns:p14="http://schemas.microsoft.com/office/powerpoint/2010/main" val="3244046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7B6AAE9-A8BC-48FD-92FA-80EC32FDAD2D}" type="slidenum">
              <a:rPr lang="en-GB" smtClean="0"/>
              <a:t>11</a:t>
            </a:fld>
            <a:endParaRPr lang="en-GB"/>
          </a:p>
        </p:txBody>
      </p:sp>
    </p:spTree>
    <p:extLst>
      <p:ext uri="{BB962C8B-B14F-4D97-AF65-F5344CB8AC3E}">
        <p14:creationId xmlns:p14="http://schemas.microsoft.com/office/powerpoint/2010/main" val="3080633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7B6AAE9-A8BC-48FD-92FA-80EC32FDAD2D}" type="slidenum">
              <a:rPr lang="en-GB" smtClean="0"/>
              <a:t>71</a:t>
            </a:fld>
            <a:endParaRPr lang="en-GB"/>
          </a:p>
        </p:txBody>
      </p:sp>
    </p:spTree>
    <p:extLst>
      <p:ext uri="{BB962C8B-B14F-4D97-AF65-F5344CB8AC3E}">
        <p14:creationId xmlns:p14="http://schemas.microsoft.com/office/powerpoint/2010/main" val="378472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7B6AAE9-A8BC-48FD-92FA-80EC32FDAD2D}" type="slidenum">
              <a:rPr lang="en-GB" smtClean="0"/>
              <a:t>72</a:t>
            </a:fld>
            <a:endParaRPr lang="en-GB"/>
          </a:p>
        </p:txBody>
      </p:sp>
    </p:spTree>
    <p:extLst>
      <p:ext uri="{BB962C8B-B14F-4D97-AF65-F5344CB8AC3E}">
        <p14:creationId xmlns:p14="http://schemas.microsoft.com/office/powerpoint/2010/main" val="1114283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7B6AAE9-A8BC-48FD-92FA-80EC32FDAD2D}" type="slidenum">
              <a:rPr lang="en-GB" smtClean="0"/>
              <a:t>19</a:t>
            </a:fld>
            <a:endParaRPr lang="en-GB"/>
          </a:p>
        </p:txBody>
      </p:sp>
    </p:spTree>
    <p:extLst>
      <p:ext uri="{BB962C8B-B14F-4D97-AF65-F5344CB8AC3E}">
        <p14:creationId xmlns:p14="http://schemas.microsoft.com/office/powerpoint/2010/main" val="914533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7B6AAE9-A8BC-48FD-92FA-80EC32FDAD2D}" type="slidenum">
              <a:rPr lang="en-GB" smtClean="0"/>
              <a:t>35</a:t>
            </a:fld>
            <a:endParaRPr lang="en-GB"/>
          </a:p>
        </p:txBody>
      </p:sp>
    </p:spTree>
    <p:extLst>
      <p:ext uri="{BB962C8B-B14F-4D97-AF65-F5344CB8AC3E}">
        <p14:creationId xmlns:p14="http://schemas.microsoft.com/office/powerpoint/2010/main" val="3434640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7B6AAE9-A8BC-48FD-92FA-80EC32FDAD2D}" type="slidenum">
              <a:rPr lang="en-GB" smtClean="0"/>
              <a:t>40</a:t>
            </a:fld>
            <a:endParaRPr lang="en-GB"/>
          </a:p>
        </p:txBody>
      </p:sp>
    </p:spTree>
    <p:extLst>
      <p:ext uri="{BB962C8B-B14F-4D97-AF65-F5344CB8AC3E}">
        <p14:creationId xmlns:p14="http://schemas.microsoft.com/office/powerpoint/2010/main" val="2304284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7B6AAE9-A8BC-48FD-92FA-80EC32FDAD2D}" type="slidenum">
              <a:rPr lang="en-GB" smtClean="0"/>
              <a:t>44</a:t>
            </a:fld>
            <a:endParaRPr lang="en-GB"/>
          </a:p>
        </p:txBody>
      </p:sp>
    </p:spTree>
    <p:extLst>
      <p:ext uri="{BB962C8B-B14F-4D97-AF65-F5344CB8AC3E}">
        <p14:creationId xmlns:p14="http://schemas.microsoft.com/office/powerpoint/2010/main" val="379568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7B6AAE9-A8BC-48FD-92FA-80EC32FDAD2D}" type="slidenum">
              <a:rPr lang="en-GB" smtClean="0"/>
              <a:t>56</a:t>
            </a:fld>
            <a:endParaRPr lang="en-GB"/>
          </a:p>
        </p:txBody>
      </p:sp>
    </p:spTree>
    <p:extLst>
      <p:ext uri="{BB962C8B-B14F-4D97-AF65-F5344CB8AC3E}">
        <p14:creationId xmlns:p14="http://schemas.microsoft.com/office/powerpoint/2010/main" val="3714926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7B6AAE9-A8BC-48FD-92FA-80EC32FDAD2D}" type="slidenum">
              <a:rPr lang="en-GB" smtClean="0"/>
              <a:t>57</a:t>
            </a:fld>
            <a:endParaRPr lang="en-GB"/>
          </a:p>
        </p:txBody>
      </p:sp>
    </p:spTree>
    <p:extLst>
      <p:ext uri="{BB962C8B-B14F-4D97-AF65-F5344CB8AC3E}">
        <p14:creationId xmlns:p14="http://schemas.microsoft.com/office/powerpoint/2010/main" val="822590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7B6AAE9-A8BC-48FD-92FA-80EC32FDAD2D}" type="slidenum">
              <a:rPr lang="en-GB" smtClean="0"/>
              <a:t>59</a:t>
            </a:fld>
            <a:endParaRPr lang="en-GB"/>
          </a:p>
        </p:txBody>
      </p:sp>
    </p:spTree>
    <p:extLst>
      <p:ext uri="{BB962C8B-B14F-4D97-AF65-F5344CB8AC3E}">
        <p14:creationId xmlns:p14="http://schemas.microsoft.com/office/powerpoint/2010/main" val="2483891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RR Titl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084" y="1672590"/>
            <a:ext cx="719435" cy="1170652"/>
          </a:xfrm>
          <a:prstGeom prst="rect">
            <a:avLst/>
          </a:prstGeom>
        </p:spPr>
      </p:pic>
      <p:sp>
        <p:nvSpPr>
          <p:cNvPr id="11" name="Rectangle 10">
            <a:extLst>
              <a:ext uri="{FF2B5EF4-FFF2-40B4-BE49-F238E27FC236}">
                <a16:creationId xmlns="" xmlns:a16="http://schemas.microsoft.com/office/drawing/2014/main" id="{04681208-DD42-455B-A86B-AAB9F9B60427}"/>
              </a:ext>
            </a:extLst>
          </p:cNvPr>
          <p:cNvSpPr/>
          <p:nvPr userDrawn="1"/>
        </p:nvSpPr>
        <p:spPr>
          <a:xfrm>
            <a:off x="2274898" y="0"/>
            <a:ext cx="6869102"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 xmlns:a16="http://schemas.microsoft.com/office/drawing/2014/main" id="{36293E33-6628-408A-9DBE-9570A9D8D9A7}"/>
              </a:ext>
            </a:extLst>
          </p:cNvPr>
          <p:cNvSpPr/>
          <p:nvPr userDrawn="1"/>
        </p:nvSpPr>
        <p:spPr>
          <a:xfrm>
            <a:off x="0" y="0"/>
            <a:ext cx="1231900" cy="10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18">
            <a:extLst>
              <a:ext uri="{FF2B5EF4-FFF2-40B4-BE49-F238E27FC236}">
                <a16:creationId xmlns="" xmlns:a16="http://schemas.microsoft.com/office/drawing/2014/main" id="{AAEB490C-9F77-4B2B-895C-83B4F1D1AECE}"/>
              </a:ext>
            </a:extLst>
          </p:cNvPr>
          <p:cNvSpPr>
            <a:spLocks noGrp="1"/>
          </p:cNvSpPr>
          <p:nvPr>
            <p:ph type="body" sz="quarter" idx="10" hasCustomPrompt="1"/>
          </p:nvPr>
        </p:nvSpPr>
        <p:spPr>
          <a:xfrm>
            <a:off x="2935923" y="1526105"/>
            <a:ext cx="5319077" cy="518595"/>
          </a:xfrm>
          <a:prstGeom prst="rect">
            <a:avLst/>
          </a:prstGeom>
        </p:spPr>
        <p:txBody>
          <a:bodyPr/>
          <a:lstStyle>
            <a:lvl1pPr marL="0" indent="0">
              <a:buNone/>
              <a:defRPr sz="3200">
                <a:solidFill>
                  <a:schemeClr val="bg2"/>
                </a:solidFill>
                <a:latin typeface="RR Pioneer Bold" panose="020B0803050201040103" pitchFamily="34" charset="0"/>
              </a:defRPr>
            </a:lvl1pPr>
          </a:lstStyle>
          <a:p>
            <a:pPr lvl="0"/>
            <a:r>
              <a:rPr lang="en-US" dirty="0"/>
              <a:t>Standard presentation</a:t>
            </a:r>
            <a:endParaRPr lang="en-GB" dirty="0"/>
          </a:p>
        </p:txBody>
      </p:sp>
      <p:sp>
        <p:nvSpPr>
          <p:cNvPr id="21" name="Text Placeholder 18">
            <a:extLst>
              <a:ext uri="{FF2B5EF4-FFF2-40B4-BE49-F238E27FC236}">
                <a16:creationId xmlns="" xmlns:a16="http://schemas.microsoft.com/office/drawing/2014/main" id="{E3CE3681-E8B1-4106-9D5C-28AD774CA346}"/>
              </a:ext>
            </a:extLst>
          </p:cNvPr>
          <p:cNvSpPr>
            <a:spLocks noGrp="1"/>
          </p:cNvSpPr>
          <p:nvPr>
            <p:ph type="body" sz="quarter" idx="11" hasCustomPrompt="1"/>
          </p:nvPr>
        </p:nvSpPr>
        <p:spPr>
          <a:xfrm>
            <a:off x="2935923" y="2003435"/>
            <a:ext cx="5319077" cy="333366"/>
          </a:xfrm>
          <a:prstGeom prst="rect">
            <a:avLst/>
          </a:prstGeom>
        </p:spPr>
        <p:txBody>
          <a:bodyPr/>
          <a:lstStyle>
            <a:lvl1pPr marL="0" indent="0">
              <a:buNone/>
              <a:defRPr sz="2000">
                <a:solidFill>
                  <a:schemeClr val="tx2"/>
                </a:solidFill>
                <a:latin typeface="RR Pioneer" panose="020B0503050201040103" pitchFamily="34" charset="0"/>
                <a:cs typeface="Arial" panose="020B0604020202020204" pitchFamily="34" charset="0"/>
              </a:defRPr>
            </a:lvl1pPr>
          </a:lstStyle>
          <a:p>
            <a:pPr lvl="0"/>
            <a:r>
              <a:rPr lang="en-US" dirty="0"/>
              <a:t>Presentation sub-title</a:t>
            </a:r>
            <a:endParaRPr lang="en-GB" dirty="0"/>
          </a:p>
        </p:txBody>
      </p:sp>
      <p:sp>
        <p:nvSpPr>
          <p:cNvPr id="22" name="Text Placeholder 18">
            <a:extLst>
              <a:ext uri="{FF2B5EF4-FFF2-40B4-BE49-F238E27FC236}">
                <a16:creationId xmlns="" xmlns:a16="http://schemas.microsoft.com/office/drawing/2014/main" id="{9A983F41-D3FD-4E15-BD9F-EAE3A8037EFB}"/>
              </a:ext>
            </a:extLst>
          </p:cNvPr>
          <p:cNvSpPr>
            <a:spLocks noGrp="1"/>
          </p:cNvSpPr>
          <p:nvPr>
            <p:ph type="body" sz="quarter" idx="12" hasCustomPrompt="1"/>
          </p:nvPr>
        </p:nvSpPr>
        <p:spPr>
          <a:xfrm>
            <a:off x="2935923" y="2563670"/>
            <a:ext cx="5319077" cy="250461"/>
          </a:xfrm>
          <a:prstGeom prst="rect">
            <a:avLst/>
          </a:prstGeom>
        </p:spPr>
        <p:txBody>
          <a:bodyPr/>
          <a:lstStyle>
            <a:lvl1pPr marL="0" indent="0">
              <a:buNone/>
              <a:defRPr sz="1000">
                <a:solidFill>
                  <a:schemeClr val="bg1"/>
                </a:solidFill>
                <a:latin typeface="RR Pioneer" panose="020B0503050201040103" pitchFamily="34" charset="0"/>
              </a:defRPr>
            </a:lvl1pPr>
          </a:lstStyle>
          <a:p>
            <a:pPr lvl="0"/>
            <a:r>
              <a:rPr lang="en-US" dirty="0"/>
              <a:t>Author Name, Job Title</a:t>
            </a:r>
            <a:endParaRPr lang="en-GB" dirty="0"/>
          </a:p>
        </p:txBody>
      </p:sp>
      <p:sp>
        <p:nvSpPr>
          <p:cNvPr id="23" name="Text Placeholder 18">
            <a:extLst>
              <a:ext uri="{FF2B5EF4-FFF2-40B4-BE49-F238E27FC236}">
                <a16:creationId xmlns="" xmlns:a16="http://schemas.microsoft.com/office/drawing/2014/main" id="{F6D4537E-02BA-4044-A3E6-F6F14EA7127F}"/>
              </a:ext>
            </a:extLst>
          </p:cNvPr>
          <p:cNvSpPr>
            <a:spLocks noGrp="1"/>
          </p:cNvSpPr>
          <p:nvPr>
            <p:ph type="body" sz="quarter" idx="13" hasCustomPrompt="1"/>
          </p:nvPr>
        </p:nvSpPr>
        <p:spPr>
          <a:xfrm>
            <a:off x="2935923" y="2782737"/>
            <a:ext cx="5319077" cy="349593"/>
          </a:xfrm>
          <a:prstGeom prst="rect">
            <a:avLst/>
          </a:prstGeom>
        </p:spPr>
        <p:txBody>
          <a:bodyPr/>
          <a:lstStyle>
            <a:lvl1pPr marL="0" indent="0">
              <a:buNone/>
              <a:defRPr sz="1000">
                <a:solidFill>
                  <a:schemeClr val="bg1"/>
                </a:solidFill>
                <a:latin typeface="RR Pioneer" panose="020B0503050201040103" pitchFamily="34" charset="0"/>
              </a:defRPr>
            </a:lvl1pPr>
          </a:lstStyle>
          <a:p>
            <a:pPr lvl="0"/>
            <a:r>
              <a:rPr lang="en-US" dirty="0"/>
              <a:t>XX Month XXXX</a:t>
            </a:r>
          </a:p>
        </p:txBody>
      </p:sp>
      <p:sp>
        <p:nvSpPr>
          <p:cNvPr id="5" name="Text Placeholder 4">
            <a:extLst>
              <a:ext uri="{FF2B5EF4-FFF2-40B4-BE49-F238E27FC236}">
                <a16:creationId xmlns="" xmlns:a16="http://schemas.microsoft.com/office/drawing/2014/main" id="{40224BB6-6785-1746-83F2-7FF5D261DD36}"/>
              </a:ext>
            </a:extLst>
          </p:cNvPr>
          <p:cNvSpPr>
            <a:spLocks noGrp="1"/>
          </p:cNvSpPr>
          <p:nvPr>
            <p:ph type="body" sz="quarter" idx="16" hasCustomPrompt="1"/>
          </p:nvPr>
        </p:nvSpPr>
        <p:spPr>
          <a:xfrm>
            <a:off x="2935288" y="3635375"/>
            <a:ext cx="5011737" cy="1508125"/>
          </a:xfrm>
        </p:spPr>
        <p:txBody>
          <a:bodyPr>
            <a:normAutofit/>
          </a:bodyPr>
          <a:lstStyle>
            <a:lvl1pPr marL="0" indent="0">
              <a:buNone/>
              <a:defRPr sz="800" b="0" i="0">
                <a:solidFill>
                  <a:srgbClr val="666666"/>
                </a:solidFill>
                <a:latin typeface="RR Pioneer Light Condensed" panose="020B0306050201060103" pitchFamily="34" charset="0"/>
              </a:defRPr>
            </a:lvl1pPr>
            <a:lvl2pPr marL="342900" indent="0">
              <a:buNone/>
              <a:defRPr sz="800" b="0" i="0">
                <a:latin typeface="RR Pioneer Light Condensed" panose="020B0306050201060103" pitchFamily="34" charset="0"/>
              </a:defRPr>
            </a:lvl2pPr>
            <a:lvl3pPr marL="685800" indent="0">
              <a:buNone/>
              <a:defRPr sz="800" b="0" i="0">
                <a:latin typeface="RR Pioneer Light Condensed" panose="020B0306050201060103" pitchFamily="34" charset="0"/>
              </a:defRPr>
            </a:lvl3pPr>
            <a:lvl4pPr marL="1028700" indent="0">
              <a:buNone/>
              <a:defRPr sz="800" b="0" i="0">
                <a:latin typeface="RR Pioneer Light Condensed" panose="020B0306050201060103" pitchFamily="34" charset="0"/>
              </a:defRPr>
            </a:lvl4pPr>
            <a:lvl5pPr marL="1371600" indent="0">
              <a:buNone/>
              <a:defRPr sz="800" b="0" i="0">
                <a:latin typeface="RR Pioneer Light Condensed" panose="020B0306050201060103" pitchFamily="34" charset="0"/>
              </a:defRPr>
            </a:lvl5pPr>
          </a:lstStyle>
          <a:p>
            <a:pPr lvl="0"/>
            <a:r>
              <a:rPr lang="en-US" dirty="0"/>
              <a:t>Statement</a:t>
            </a:r>
            <a:endParaRPr lang="en-GB" dirty="0"/>
          </a:p>
        </p:txBody>
      </p:sp>
    </p:spTree>
    <p:extLst>
      <p:ext uri="{BB962C8B-B14F-4D97-AF65-F5344CB8AC3E}">
        <p14:creationId xmlns:p14="http://schemas.microsoft.com/office/powerpoint/2010/main" val="92247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ium Enhancement - Mandatory Action">
    <p:spTree>
      <p:nvGrpSpPr>
        <p:cNvPr id="1" name=""/>
        <p:cNvGrpSpPr/>
        <p:nvPr/>
      </p:nvGrpSpPr>
      <p:grpSpPr>
        <a:xfrm>
          <a:off x="0" y="0"/>
          <a:ext cx="0" cy="0"/>
          <a:chOff x="0" y="0"/>
          <a:chExt cx="0" cy="0"/>
        </a:xfrm>
      </p:grpSpPr>
      <p:sp>
        <p:nvSpPr>
          <p:cNvPr id="15" name="Oval 14"/>
          <p:cNvSpPr/>
          <p:nvPr userDrawn="1"/>
        </p:nvSpPr>
        <p:spPr>
          <a:xfrm>
            <a:off x="311328" y="4128866"/>
            <a:ext cx="432000" cy="432000"/>
          </a:xfrm>
          <a:prstGeom prst="ellipse">
            <a:avLst/>
          </a:prstGeom>
          <a:solidFill>
            <a:srgbClr val="E21D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2800" i="1" dirty="0">
              <a:latin typeface="Arial" panose="020B0604020202020204" pitchFamily="34" charset="0"/>
              <a:cs typeface="Arial" panose="020B0604020202020204" pitchFamily="34" charset="0"/>
            </a:endParaRPr>
          </a:p>
        </p:txBody>
      </p:sp>
      <p:sp>
        <p:nvSpPr>
          <p:cNvPr id="16" name="Rectangle 15"/>
          <p:cNvSpPr/>
          <p:nvPr userDrawn="1"/>
        </p:nvSpPr>
        <p:spPr>
          <a:xfrm>
            <a:off x="359851" y="4128718"/>
            <a:ext cx="327334" cy="380480"/>
          </a:xfrm>
          <a:prstGeom prst="rect">
            <a:avLst/>
          </a:prstGeom>
        </p:spPr>
        <p:txBody>
          <a:bodyPr wrap="none" tIns="36000" bIns="36000" anchor="ctr">
            <a:spAutoFit/>
          </a:bodyPr>
          <a:lstStyle/>
          <a:p>
            <a:r>
              <a:rPr lang="en-NZ" sz="2000" b="1" i="1" dirty="0">
                <a:latin typeface="Arial" panose="020B0604020202020204" pitchFamily="34" charset="0"/>
              </a:rPr>
              <a:t>a</a:t>
            </a:r>
          </a:p>
        </p:txBody>
      </p:sp>
      <p:sp>
        <p:nvSpPr>
          <p:cNvPr id="10" name="Text Placeholder 9">
            <a:extLst>
              <a:ext uri="{FF2B5EF4-FFF2-40B4-BE49-F238E27FC236}">
                <a16:creationId xmlns="" xmlns:a16="http://schemas.microsoft.com/office/drawing/2014/main" id="{3F8D25FF-12DE-403E-AF55-F46AC3934934}"/>
              </a:ext>
            </a:extLst>
          </p:cNvPr>
          <p:cNvSpPr>
            <a:spLocks noGrp="1"/>
          </p:cNvSpPr>
          <p:nvPr>
            <p:ph type="body" sz="quarter" idx="10" hasCustomPrompt="1"/>
          </p:nvPr>
        </p:nvSpPr>
        <p:spPr>
          <a:xfrm>
            <a:off x="225033" y="908277"/>
            <a:ext cx="1786647" cy="550159"/>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kern="1200" smtClean="0">
                <a:solidFill>
                  <a:schemeClr val="tx2"/>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Image, text description</a:t>
            </a:r>
            <a:endParaRPr lang="en-GB" dirty="0"/>
          </a:p>
        </p:txBody>
      </p:sp>
      <p:sp>
        <p:nvSpPr>
          <p:cNvPr id="11" name="Text Placeholder 10">
            <a:extLst>
              <a:ext uri="{FF2B5EF4-FFF2-40B4-BE49-F238E27FC236}">
                <a16:creationId xmlns="" xmlns:a16="http://schemas.microsoft.com/office/drawing/2014/main" id="{9214A3E7-9991-BC45-AE16-566070CBBE07}"/>
              </a:ext>
            </a:extLst>
          </p:cNvPr>
          <p:cNvSpPr>
            <a:spLocks noGrp="1"/>
          </p:cNvSpPr>
          <p:nvPr>
            <p:ph type="body" sz="quarter" idx="38"/>
          </p:nvPr>
        </p:nvSpPr>
        <p:spPr>
          <a:xfrm>
            <a:off x="225425" y="1527175"/>
            <a:ext cx="1786255" cy="2601543"/>
          </a:xfrm>
        </p:spPr>
        <p:txBody>
          <a:bodyPr>
            <a:normAutofit/>
          </a:bodyPr>
          <a:lstStyle>
            <a:lvl1pPr>
              <a:defRPr sz="1200"/>
            </a:lvl1pPr>
            <a:lvl3pPr marL="685800" indent="0">
              <a:buNone/>
              <a:defRPr/>
            </a:lvl3pPr>
          </a:lstStyle>
          <a:p>
            <a:pPr lvl="0"/>
            <a:r>
              <a:rPr lang="en-US" dirty="0"/>
              <a:t>Edit Master text styles</a:t>
            </a:r>
          </a:p>
        </p:txBody>
      </p:sp>
      <p:sp>
        <p:nvSpPr>
          <p:cNvPr id="7" name="TextBox 6">
            <a:extLst>
              <a:ext uri="{FF2B5EF4-FFF2-40B4-BE49-F238E27FC236}">
                <a16:creationId xmlns="" xmlns:a16="http://schemas.microsoft.com/office/drawing/2014/main" id="{DED71A34-1A45-FD46-A729-D1CF943AEA5A}"/>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bg2"/>
                </a:solidFill>
                <a:latin typeface="RR Pioneer Bold" panose="020B0803050201040103" pitchFamily="34" charset="0"/>
              </a:rPr>
              <a:pPr algn="r"/>
              <a:t>‹#›</a:t>
            </a:fld>
            <a:endParaRPr lang="en-GB" sz="800" dirty="0">
              <a:solidFill>
                <a:schemeClr val="bg2"/>
              </a:solidFill>
              <a:latin typeface="RR Pioneer Bold" panose="020B0803050201040103" pitchFamily="34" charset="0"/>
            </a:endParaRPr>
          </a:p>
        </p:txBody>
      </p:sp>
      <p:grpSp>
        <p:nvGrpSpPr>
          <p:cNvPr id="12" name="Group 11"/>
          <p:cNvGrpSpPr/>
          <p:nvPr userDrawn="1"/>
        </p:nvGrpSpPr>
        <p:grpSpPr>
          <a:xfrm>
            <a:off x="852653" y="4256946"/>
            <a:ext cx="616597" cy="180000"/>
            <a:chOff x="452438" y="770561"/>
            <a:chExt cx="870225" cy="215757"/>
          </a:xfrm>
          <a:solidFill>
            <a:srgbClr val="10069F"/>
          </a:solidFill>
        </p:grpSpPr>
        <p:sp>
          <p:nvSpPr>
            <p:cNvPr id="13" name="Rectangle 12"/>
            <p:cNvSpPr/>
            <p:nvPr/>
          </p:nvSpPr>
          <p:spPr>
            <a:xfrm>
              <a:off x="452438"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 name="Rectangle 13"/>
            <p:cNvSpPr/>
            <p:nvPr/>
          </p:nvSpPr>
          <p:spPr>
            <a:xfrm>
              <a:off x="922346"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Tree>
    <p:extLst>
      <p:ext uri="{BB962C8B-B14F-4D97-AF65-F5344CB8AC3E}">
        <p14:creationId xmlns:p14="http://schemas.microsoft.com/office/powerpoint/2010/main" val="17115769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dium Enhancement - Information only">
    <p:spTree>
      <p:nvGrpSpPr>
        <p:cNvPr id="1" name=""/>
        <p:cNvGrpSpPr/>
        <p:nvPr/>
      </p:nvGrpSpPr>
      <p:grpSpPr>
        <a:xfrm>
          <a:off x="0" y="0"/>
          <a:ext cx="0" cy="0"/>
          <a:chOff x="0" y="0"/>
          <a:chExt cx="0" cy="0"/>
        </a:xfrm>
      </p:grpSpPr>
      <p:sp>
        <p:nvSpPr>
          <p:cNvPr id="18" name="Oval 17"/>
          <p:cNvSpPr/>
          <p:nvPr userDrawn="1"/>
        </p:nvSpPr>
        <p:spPr>
          <a:xfrm>
            <a:off x="311328" y="4128718"/>
            <a:ext cx="432000" cy="4320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2800" i="1" dirty="0">
              <a:latin typeface="Arial" panose="020B0604020202020204" pitchFamily="34" charset="0"/>
              <a:cs typeface="Arial" panose="020B0604020202020204" pitchFamily="34" charset="0"/>
            </a:endParaRPr>
          </a:p>
        </p:txBody>
      </p:sp>
      <p:sp>
        <p:nvSpPr>
          <p:cNvPr id="19" name="Rectangle 18"/>
          <p:cNvSpPr/>
          <p:nvPr userDrawn="1"/>
        </p:nvSpPr>
        <p:spPr>
          <a:xfrm>
            <a:off x="335590" y="4151430"/>
            <a:ext cx="383477" cy="380480"/>
          </a:xfrm>
          <a:prstGeom prst="rect">
            <a:avLst/>
          </a:prstGeom>
        </p:spPr>
        <p:txBody>
          <a:bodyPr wrap="square" tIns="36000" bIns="36000" anchor="ctr">
            <a:spAutoFit/>
          </a:bodyPr>
          <a:lstStyle/>
          <a:p>
            <a:pPr algn="ctr"/>
            <a:r>
              <a:rPr lang="en-NZ" sz="2000" b="1" i="1" dirty="0">
                <a:latin typeface="Arial" panose="020B0604020202020204" pitchFamily="34" charset="0"/>
              </a:rPr>
              <a:t>i</a:t>
            </a:r>
          </a:p>
        </p:txBody>
      </p:sp>
      <p:sp>
        <p:nvSpPr>
          <p:cNvPr id="10" name="Text Placeholder 9">
            <a:extLst>
              <a:ext uri="{FF2B5EF4-FFF2-40B4-BE49-F238E27FC236}">
                <a16:creationId xmlns="" xmlns:a16="http://schemas.microsoft.com/office/drawing/2014/main" id="{3F8D25FF-12DE-403E-AF55-F46AC3934934}"/>
              </a:ext>
            </a:extLst>
          </p:cNvPr>
          <p:cNvSpPr>
            <a:spLocks noGrp="1"/>
          </p:cNvSpPr>
          <p:nvPr>
            <p:ph type="body" sz="quarter" idx="10" hasCustomPrompt="1"/>
          </p:nvPr>
        </p:nvSpPr>
        <p:spPr>
          <a:xfrm>
            <a:off x="225033" y="908277"/>
            <a:ext cx="1786647" cy="550159"/>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kern="1200" smtClean="0">
                <a:solidFill>
                  <a:schemeClr val="tx2"/>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Image, text description</a:t>
            </a:r>
            <a:endParaRPr lang="en-GB" dirty="0"/>
          </a:p>
        </p:txBody>
      </p:sp>
      <p:sp>
        <p:nvSpPr>
          <p:cNvPr id="11" name="Text Placeholder 10">
            <a:extLst>
              <a:ext uri="{FF2B5EF4-FFF2-40B4-BE49-F238E27FC236}">
                <a16:creationId xmlns="" xmlns:a16="http://schemas.microsoft.com/office/drawing/2014/main" id="{9214A3E7-9991-BC45-AE16-566070CBBE07}"/>
              </a:ext>
            </a:extLst>
          </p:cNvPr>
          <p:cNvSpPr>
            <a:spLocks noGrp="1"/>
          </p:cNvSpPr>
          <p:nvPr>
            <p:ph type="body" sz="quarter" idx="38"/>
          </p:nvPr>
        </p:nvSpPr>
        <p:spPr>
          <a:xfrm>
            <a:off x="225425" y="1527175"/>
            <a:ext cx="1786255" cy="2595447"/>
          </a:xfrm>
        </p:spPr>
        <p:txBody>
          <a:bodyPr>
            <a:normAutofit/>
          </a:bodyPr>
          <a:lstStyle>
            <a:lvl1pPr>
              <a:defRPr sz="1200"/>
            </a:lvl1pPr>
            <a:lvl3pPr marL="685800" indent="0">
              <a:buNone/>
              <a:defRPr/>
            </a:lvl3pPr>
          </a:lstStyle>
          <a:p>
            <a:pPr lvl="0"/>
            <a:r>
              <a:rPr lang="en-US" dirty="0"/>
              <a:t>Edit Master text styles</a:t>
            </a:r>
          </a:p>
        </p:txBody>
      </p:sp>
      <p:sp>
        <p:nvSpPr>
          <p:cNvPr id="7" name="TextBox 6">
            <a:extLst>
              <a:ext uri="{FF2B5EF4-FFF2-40B4-BE49-F238E27FC236}">
                <a16:creationId xmlns="" xmlns:a16="http://schemas.microsoft.com/office/drawing/2014/main" id="{DED71A34-1A45-FD46-A729-D1CF943AEA5A}"/>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bg2"/>
                </a:solidFill>
                <a:latin typeface="RR Pioneer Bold" panose="020B0803050201040103" pitchFamily="34" charset="0"/>
              </a:rPr>
              <a:pPr algn="r"/>
              <a:t>‹#›</a:t>
            </a:fld>
            <a:endParaRPr lang="en-GB" sz="800" dirty="0">
              <a:solidFill>
                <a:schemeClr val="bg2"/>
              </a:solidFill>
              <a:latin typeface="RR Pioneer Bold" panose="020B0803050201040103" pitchFamily="34" charset="0"/>
            </a:endParaRPr>
          </a:p>
        </p:txBody>
      </p:sp>
      <p:grpSp>
        <p:nvGrpSpPr>
          <p:cNvPr id="12" name="Group 11"/>
          <p:cNvGrpSpPr/>
          <p:nvPr userDrawn="1"/>
        </p:nvGrpSpPr>
        <p:grpSpPr>
          <a:xfrm>
            <a:off x="852653" y="4256946"/>
            <a:ext cx="616597" cy="180000"/>
            <a:chOff x="452438" y="770561"/>
            <a:chExt cx="870225" cy="215757"/>
          </a:xfrm>
          <a:solidFill>
            <a:srgbClr val="10069F"/>
          </a:solidFill>
        </p:grpSpPr>
        <p:sp>
          <p:nvSpPr>
            <p:cNvPr id="13" name="Rectangle 12"/>
            <p:cNvSpPr/>
            <p:nvPr/>
          </p:nvSpPr>
          <p:spPr>
            <a:xfrm>
              <a:off x="452438"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 name="Rectangle 13"/>
            <p:cNvSpPr/>
            <p:nvPr/>
          </p:nvSpPr>
          <p:spPr>
            <a:xfrm>
              <a:off x="922346"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Tree>
    <p:extLst>
      <p:ext uri="{BB962C8B-B14F-4D97-AF65-F5344CB8AC3E}">
        <p14:creationId xmlns:p14="http://schemas.microsoft.com/office/powerpoint/2010/main" val="31186417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Enhancement - Optional Action">
    <p:spTree>
      <p:nvGrpSpPr>
        <p:cNvPr id="1" name=""/>
        <p:cNvGrpSpPr/>
        <p:nvPr/>
      </p:nvGrpSpPr>
      <p:grpSpPr>
        <a:xfrm>
          <a:off x="0" y="0"/>
          <a:ext cx="0" cy="0"/>
          <a:chOff x="0" y="0"/>
          <a:chExt cx="0" cy="0"/>
        </a:xfrm>
      </p:grpSpPr>
      <p:sp>
        <p:nvSpPr>
          <p:cNvPr id="10" name="Text Placeholder 9">
            <a:extLst>
              <a:ext uri="{FF2B5EF4-FFF2-40B4-BE49-F238E27FC236}">
                <a16:creationId xmlns="" xmlns:a16="http://schemas.microsoft.com/office/drawing/2014/main" id="{3F8D25FF-12DE-403E-AF55-F46AC3934934}"/>
              </a:ext>
            </a:extLst>
          </p:cNvPr>
          <p:cNvSpPr>
            <a:spLocks noGrp="1"/>
          </p:cNvSpPr>
          <p:nvPr>
            <p:ph type="body" sz="quarter" idx="10" hasCustomPrompt="1"/>
          </p:nvPr>
        </p:nvSpPr>
        <p:spPr>
          <a:xfrm>
            <a:off x="225033" y="908277"/>
            <a:ext cx="1786647" cy="550159"/>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kern="1200" smtClean="0">
                <a:solidFill>
                  <a:schemeClr val="tx2"/>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Image, text description</a:t>
            </a:r>
            <a:endParaRPr lang="en-GB" dirty="0"/>
          </a:p>
        </p:txBody>
      </p:sp>
      <p:sp>
        <p:nvSpPr>
          <p:cNvPr id="11" name="Text Placeholder 10">
            <a:extLst>
              <a:ext uri="{FF2B5EF4-FFF2-40B4-BE49-F238E27FC236}">
                <a16:creationId xmlns="" xmlns:a16="http://schemas.microsoft.com/office/drawing/2014/main" id="{9214A3E7-9991-BC45-AE16-566070CBBE07}"/>
              </a:ext>
            </a:extLst>
          </p:cNvPr>
          <p:cNvSpPr>
            <a:spLocks noGrp="1"/>
          </p:cNvSpPr>
          <p:nvPr>
            <p:ph type="body" sz="quarter" idx="38"/>
          </p:nvPr>
        </p:nvSpPr>
        <p:spPr>
          <a:xfrm>
            <a:off x="225425" y="1527175"/>
            <a:ext cx="1786255" cy="2601543"/>
          </a:xfrm>
        </p:spPr>
        <p:txBody>
          <a:bodyPr>
            <a:normAutofit/>
          </a:bodyPr>
          <a:lstStyle>
            <a:lvl1pPr>
              <a:defRPr sz="1200"/>
            </a:lvl1pPr>
            <a:lvl3pPr marL="685800" indent="0">
              <a:buNone/>
              <a:defRPr/>
            </a:lvl3pPr>
          </a:lstStyle>
          <a:p>
            <a:pPr lvl="0"/>
            <a:r>
              <a:rPr lang="en-US" dirty="0"/>
              <a:t>Edit Master text styles</a:t>
            </a:r>
          </a:p>
        </p:txBody>
      </p:sp>
      <p:sp>
        <p:nvSpPr>
          <p:cNvPr id="7" name="TextBox 6">
            <a:extLst>
              <a:ext uri="{FF2B5EF4-FFF2-40B4-BE49-F238E27FC236}">
                <a16:creationId xmlns="" xmlns:a16="http://schemas.microsoft.com/office/drawing/2014/main" id="{DED71A34-1A45-FD46-A729-D1CF943AEA5A}"/>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bg2"/>
                </a:solidFill>
                <a:latin typeface="RR Pioneer Bold" panose="020B0803050201040103" pitchFamily="34" charset="0"/>
              </a:rPr>
              <a:pPr algn="r"/>
              <a:t>‹#›</a:t>
            </a:fld>
            <a:endParaRPr lang="en-GB" sz="800" dirty="0">
              <a:solidFill>
                <a:schemeClr val="bg2"/>
              </a:solidFill>
              <a:latin typeface="RR Pioneer Bold" panose="020B0803050201040103" pitchFamily="34" charset="0"/>
            </a:endParaRPr>
          </a:p>
        </p:txBody>
      </p:sp>
      <p:grpSp>
        <p:nvGrpSpPr>
          <p:cNvPr id="6" name="Group 5"/>
          <p:cNvGrpSpPr/>
          <p:nvPr userDrawn="1"/>
        </p:nvGrpSpPr>
        <p:grpSpPr>
          <a:xfrm>
            <a:off x="311328" y="4128718"/>
            <a:ext cx="432000" cy="432148"/>
            <a:chOff x="8213787" y="827218"/>
            <a:chExt cx="432000" cy="432148"/>
          </a:xfrm>
        </p:grpSpPr>
        <p:sp>
          <p:nvSpPr>
            <p:cNvPr id="8" name="Oval 7"/>
            <p:cNvSpPr/>
            <p:nvPr/>
          </p:nvSpPr>
          <p:spPr>
            <a:xfrm>
              <a:off x="8213787" y="827366"/>
              <a:ext cx="432000" cy="4320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2800" i="1" dirty="0">
                <a:latin typeface="Arial" panose="020B0604020202020204" pitchFamily="34" charset="0"/>
                <a:cs typeface="Arial" panose="020B0604020202020204" pitchFamily="34" charset="0"/>
              </a:endParaRPr>
            </a:p>
          </p:txBody>
        </p:sp>
        <p:sp>
          <p:nvSpPr>
            <p:cNvPr id="9" name="Rectangle 8"/>
            <p:cNvSpPr/>
            <p:nvPr/>
          </p:nvSpPr>
          <p:spPr>
            <a:xfrm>
              <a:off x="8262310" y="827218"/>
              <a:ext cx="327334" cy="380480"/>
            </a:xfrm>
            <a:prstGeom prst="rect">
              <a:avLst/>
            </a:prstGeom>
          </p:spPr>
          <p:txBody>
            <a:bodyPr wrap="none" tIns="36000" bIns="36000" anchor="ctr">
              <a:spAutoFit/>
            </a:bodyPr>
            <a:lstStyle/>
            <a:p>
              <a:r>
                <a:rPr lang="en-NZ" sz="2000" b="1" i="1" dirty="0">
                  <a:latin typeface="Arial" panose="020B0604020202020204" pitchFamily="34" charset="0"/>
                </a:rPr>
                <a:t>a</a:t>
              </a:r>
            </a:p>
          </p:txBody>
        </p:sp>
      </p:grpSp>
      <p:sp>
        <p:nvSpPr>
          <p:cNvPr id="13" name="Rectangle 12"/>
          <p:cNvSpPr/>
          <p:nvPr/>
        </p:nvSpPr>
        <p:spPr>
          <a:xfrm>
            <a:off x="852653" y="4256946"/>
            <a:ext cx="283644" cy="180000"/>
          </a:xfrm>
          <a:prstGeom prst="rect">
            <a:avLst/>
          </a:prstGeom>
          <a:solidFill>
            <a:srgbClr val="100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25668252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Enhancement - Mandatory Action">
    <p:spTree>
      <p:nvGrpSpPr>
        <p:cNvPr id="1" name=""/>
        <p:cNvGrpSpPr/>
        <p:nvPr/>
      </p:nvGrpSpPr>
      <p:grpSpPr>
        <a:xfrm>
          <a:off x="0" y="0"/>
          <a:ext cx="0" cy="0"/>
          <a:chOff x="0" y="0"/>
          <a:chExt cx="0" cy="0"/>
        </a:xfrm>
      </p:grpSpPr>
      <p:sp>
        <p:nvSpPr>
          <p:cNvPr id="15" name="Oval 14"/>
          <p:cNvSpPr/>
          <p:nvPr userDrawn="1"/>
        </p:nvSpPr>
        <p:spPr>
          <a:xfrm>
            <a:off x="311328" y="4128866"/>
            <a:ext cx="432000" cy="432000"/>
          </a:xfrm>
          <a:prstGeom prst="ellipse">
            <a:avLst/>
          </a:prstGeom>
          <a:solidFill>
            <a:srgbClr val="E21D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2800" i="1" dirty="0">
              <a:latin typeface="Arial" panose="020B0604020202020204" pitchFamily="34" charset="0"/>
              <a:cs typeface="Arial" panose="020B0604020202020204" pitchFamily="34" charset="0"/>
            </a:endParaRPr>
          </a:p>
        </p:txBody>
      </p:sp>
      <p:sp>
        <p:nvSpPr>
          <p:cNvPr id="16" name="Rectangle 15"/>
          <p:cNvSpPr/>
          <p:nvPr userDrawn="1"/>
        </p:nvSpPr>
        <p:spPr>
          <a:xfrm>
            <a:off x="359851" y="4128718"/>
            <a:ext cx="327334" cy="380480"/>
          </a:xfrm>
          <a:prstGeom prst="rect">
            <a:avLst/>
          </a:prstGeom>
        </p:spPr>
        <p:txBody>
          <a:bodyPr wrap="none" tIns="36000" bIns="36000" anchor="ctr">
            <a:spAutoFit/>
          </a:bodyPr>
          <a:lstStyle/>
          <a:p>
            <a:r>
              <a:rPr lang="en-NZ" sz="2000" b="1" i="1" dirty="0">
                <a:latin typeface="Arial" panose="020B0604020202020204" pitchFamily="34" charset="0"/>
              </a:rPr>
              <a:t>a</a:t>
            </a:r>
          </a:p>
        </p:txBody>
      </p:sp>
      <p:sp>
        <p:nvSpPr>
          <p:cNvPr id="10" name="Text Placeholder 9">
            <a:extLst>
              <a:ext uri="{FF2B5EF4-FFF2-40B4-BE49-F238E27FC236}">
                <a16:creationId xmlns="" xmlns:a16="http://schemas.microsoft.com/office/drawing/2014/main" id="{3F8D25FF-12DE-403E-AF55-F46AC3934934}"/>
              </a:ext>
            </a:extLst>
          </p:cNvPr>
          <p:cNvSpPr>
            <a:spLocks noGrp="1"/>
          </p:cNvSpPr>
          <p:nvPr>
            <p:ph type="body" sz="quarter" idx="10" hasCustomPrompt="1"/>
          </p:nvPr>
        </p:nvSpPr>
        <p:spPr>
          <a:xfrm>
            <a:off x="225033" y="908277"/>
            <a:ext cx="1786647" cy="550159"/>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kern="1200" smtClean="0">
                <a:solidFill>
                  <a:schemeClr val="tx2"/>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Image, text description</a:t>
            </a:r>
            <a:endParaRPr lang="en-GB" dirty="0"/>
          </a:p>
        </p:txBody>
      </p:sp>
      <p:sp>
        <p:nvSpPr>
          <p:cNvPr id="11" name="Text Placeholder 10">
            <a:extLst>
              <a:ext uri="{FF2B5EF4-FFF2-40B4-BE49-F238E27FC236}">
                <a16:creationId xmlns="" xmlns:a16="http://schemas.microsoft.com/office/drawing/2014/main" id="{9214A3E7-9991-BC45-AE16-566070CBBE07}"/>
              </a:ext>
            </a:extLst>
          </p:cNvPr>
          <p:cNvSpPr>
            <a:spLocks noGrp="1"/>
          </p:cNvSpPr>
          <p:nvPr>
            <p:ph type="body" sz="quarter" idx="38"/>
          </p:nvPr>
        </p:nvSpPr>
        <p:spPr>
          <a:xfrm>
            <a:off x="225425" y="1527175"/>
            <a:ext cx="1786255" cy="2601543"/>
          </a:xfrm>
        </p:spPr>
        <p:txBody>
          <a:bodyPr>
            <a:normAutofit/>
          </a:bodyPr>
          <a:lstStyle>
            <a:lvl1pPr>
              <a:defRPr sz="1200"/>
            </a:lvl1pPr>
            <a:lvl3pPr marL="685800" indent="0">
              <a:buNone/>
              <a:defRPr/>
            </a:lvl3pPr>
          </a:lstStyle>
          <a:p>
            <a:pPr lvl="0"/>
            <a:r>
              <a:rPr lang="en-US" dirty="0"/>
              <a:t>Edit Master text styles</a:t>
            </a:r>
          </a:p>
        </p:txBody>
      </p:sp>
      <p:sp>
        <p:nvSpPr>
          <p:cNvPr id="7" name="TextBox 6">
            <a:extLst>
              <a:ext uri="{FF2B5EF4-FFF2-40B4-BE49-F238E27FC236}">
                <a16:creationId xmlns="" xmlns:a16="http://schemas.microsoft.com/office/drawing/2014/main" id="{DED71A34-1A45-FD46-A729-D1CF943AEA5A}"/>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bg2"/>
                </a:solidFill>
                <a:latin typeface="RR Pioneer Bold" panose="020B0803050201040103" pitchFamily="34" charset="0"/>
              </a:rPr>
              <a:pPr algn="r"/>
              <a:t>‹#›</a:t>
            </a:fld>
            <a:endParaRPr lang="en-GB" sz="800" dirty="0">
              <a:solidFill>
                <a:schemeClr val="bg2"/>
              </a:solidFill>
              <a:latin typeface="RR Pioneer Bold" panose="020B0803050201040103" pitchFamily="34" charset="0"/>
            </a:endParaRPr>
          </a:p>
        </p:txBody>
      </p:sp>
      <p:sp>
        <p:nvSpPr>
          <p:cNvPr id="13" name="Rectangle 12"/>
          <p:cNvSpPr/>
          <p:nvPr/>
        </p:nvSpPr>
        <p:spPr>
          <a:xfrm>
            <a:off x="852653" y="4256946"/>
            <a:ext cx="283644" cy="180000"/>
          </a:xfrm>
          <a:prstGeom prst="rect">
            <a:avLst/>
          </a:prstGeom>
          <a:solidFill>
            <a:srgbClr val="100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297477361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ll Enhancement - Information only">
    <p:spTree>
      <p:nvGrpSpPr>
        <p:cNvPr id="1" name=""/>
        <p:cNvGrpSpPr/>
        <p:nvPr/>
      </p:nvGrpSpPr>
      <p:grpSpPr>
        <a:xfrm>
          <a:off x="0" y="0"/>
          <a:ext cx="0" cy="0"/>
          <a:chOff x="0" y="0"/>
          <a:chExt cx="0" cy="0"/>
        </a:xfrm>
      </p:grpSpPr>
      <p:sp>
        <p:nvSpPr>
          <p:cNvPr id="18" name="Oval 17"/>
          <p:cNvSpPr/>
          <p:nvPr userDrawn="1"/>
        </p:nvSpPr>
        <p:spPr>
          <a:xfrm>
            <a:off x="311328" y="4128718"/>
            <a:ext cx="432000" cy="4320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2800" i="1" dirty="0">
              <a:latin typeface="Arial" panose="020B0604020202020204" pitchFamily="34" charset="0"/>
              <a:cs typeface="Arial" panose="020B0604020202020204" pitchFamily="34" charset="0"/>
            </a:endParaRPr>
          </a:p>
        </p:txBody>
      </p:sp>
      <p:sp>
        <p:nvSpPr>
          <p:cNvPr id="19" name="Rectangle 18"/>
          <p:cNvSpPr/>
          <p:nvPr userDrawn="1"/>
        </p:nvSpPr>
        <p:spPr>
          <a:xfrm>
            <a:off x="335590" y="4151430"/>
            <a:ext cx="383477" cy="380480"/>
          </a:xfrm>
          <a:prstGeom prst="rect">
            <a:avLst/>
          </a:prstGeom>
        </p:spPr>
        <p:txBody>
          <a:bodyPr wrap="square" tIns="36000" bIns="36000" anchor="ctr">
            <a:spAutoFit/>
          </a:bodyPr>
          <a:lstStyle/>
          <a:p>
            <a:pPr algn="ctr"/>
            <a:r>
              <a:rPr lang="en-NZ" sz="2000" b="1" i="1" dirty="0">
                <a:latin typeface="Arial" panose="020B0604020202020204" pitchFamily="34" charset="0"/>
              </a:rPr>
              <a:t>i</a:t>
            </a:r>
          </a:p>
        </p:txBody>
      </p:sp>
      <p:sp>
        <p:nvSpPr>
          <p:cNvPr id="10" name="Text Placeholder 9">
            <a:extLst>
              <a:ext uri="{FF2B5EF4-FFF2-40B4-BE49-F238E27FC236}">
                <a16:creationId xmlns="" xmlns:a16="http://schemas.microsoft.com/office/drawing/2014/main" id="{3F8D25FF-12DE-403E-AF55-F46AC3934934}"/>
              </a:ext>
            </a:extLst>
          </p:cNvPr>
          <p:cNvSpPr>
            <a:spLocks noGrp="1"/>
          </p:cNvSpPr>
          <p:nvPr>
            <p:ph type="body" sz="quarter" idx="10" hasCustomPrompt="1"/>
          </p:nvPr>
        </p:nvSpPr>
        <p:spPr>
          <a:xfrm>
            <a:off x="225033" y="908277"/>
            <a:ext cx="1786647" cy="550159"/>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kern="1200" smtClean="0">
                <a:solidFill>
                  <a:schemeClr val="tx2"/>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Image, text description</a:t>
            </a:r>
            <a:endParaRPr lang="en-GB" dirty="0"/>
          </a:p>
        </p:txBody>
      </p:sp>
      <p:sp>
        <p:nvSpPr>
          <p:cNvPr id="11" name="Text Placeholder 10">
            <a:extLst>
              <a:ext uri="{FF2B5EF4-FFF2-40B4-BE49-F238E27FC236}">
                <a16:creationId xmlns="" xmlns:a16="http://schemas.microsoft.com/office/drawing/2014/main" id="{9214A3E7-9991-BC45-AE16-566070CBBE07}"/>
              </a:ext>
            </a:extLst>
          </p:cNvPr>
          <p:cNvSpPr>
            <a:spLocks noGrp="1"/>
          </p:cNvSpPr>
          <p:nvPr>
            <p:ph type="body" sz="quarter" idx="38"/>
          </p:nvPr>
        </p:nvSpPr>
        <p:spPr>
          <a:xfrm>
            <a:off x="225425" y="1527175"/>
            <a:ext cx="1786255" cy="2595447"/>
          </a:xfrm>
        </p:spPr>
        <p:txBody>
          <a:bodyPr>
            <a:normAutofit/>
          </a:bodyPr>
          <a:lstStyle>
            <a:lvl1pPr>
              <a:defRPr sz="1200"/>
            </a:lvl1pPr>
            <a:lvl3pPr marL="685800" indent="0">
              <a:buNone/>
              <a:defRPr/>
            </a:lvl3pPr>
          </a:lstStyle>
          <a:p>
            <a:pPr lvl="0"/>
            <a:r>
              <a:rPr lang="en-US" dirty="0"/>
              <a:t>Edit Master text styles</a:t>
            </a:r>
          </a:p>
        </p:txBody>
      </p:sp>
      <p:sp>
        <p:nvSpPr>
          <p:cNvPr id="7" name="TextBox 6">
            <a:extLst>
              <a:ext uri="{FF2B5EF4-FFF2-40B4-BE49-F238E27FC236}">
                <a16:creationId xmlns="" xmlns:a16="http://schemas.microsoft.com/office/drawing/2014/main" id="{DED71A34-1A45-FD46-A729-D1CF943AEA5A}"/>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bg2"/>
                </a:solidFill>
                <a:latin typeface="RR Pioneer Bold" panose="020B0803050201040103" pitchFamily="34" charset="0"/>
              </a:rPr>
              <a:pPr algn="r"/>
              <a:t>‹#›</a:t>
            </a:fld>
            <a:endParaRPr lang="en-GB" sz="800" dirty="0">
              <a:solidFill>
                <a:schemeClr val="bg2"/>
              </a:solidFill>
              <a:latin typeface="RR Pioneer Bold" panose="020B0803050201040103" pitchFamily="34" charset="0"/>
            </a:endParaRPr>
          </a:p>
        </p:txBody>
      </p:sp>
      <p:sp>
        <p:nvSpPr>
          <p:cNvPr id="13" name="Rectangle 12"/>
          <p:cNvSpPr/>
          <p:nvPr/>
        </p:nvSpPr>
        <p:spPr>
          <a:xfrm>
            <a:off x="852653" y="4256946"/>
            <a:ext cx="283644" cy="180000"/>
          </a:xfrm>
          <a:prstGeom prst="rect">
            <a:avLst/>
          </a:prstGeom>
          <a:solidFill>
            <a:srgbClr val="100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246820030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RR Closing slid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5766" y="1666663"/>
            <a:ext cx="712469" cy="1159317"/>
          </a:xfrm>
          <a:prstGeom prst="rect">
            <a:avLst/>
          </a:prstGeom>
        </p:spPr>
      </p:pic>
      <p:sp>
        <p:nvSpPr>
          <p:cNvPr id="9" name="Text Placeholder 9">
            <a:extLst>
              <a:ext uri="{FF2B5EF4-FFF2-40B4-BE49-F238E27FC236}">
                <a16:creationId xmlns="" xmlns:a16="http://schemas.microsoft.com/office/drawing/2014/main" id="{E735F910-CDBF-4A01-BCD3-5B8645B710BF}"/>
              </a:ext>
            </a:extLst>
          </p:cNvPr>
          <p:cNvSpPr>
            <a:spLocks noGrp="1"/>
          </p:cNvSpPr>
          <p:nvPr>
            <p:ph type="body" sz="quarter" idx="18" hasCustomPrompt="1"/>
          </p:nvPr>
        </p:nvSpPr>
        <p:spPr>
          <a:xfrm>
            <a:off x="502444" y="3813948"/>
            <a:ext cx="8139113" cy="956490"/>
          </a:xfrm>
          <a:prstGeom prst="rect">
            <a:avLst/>
          </a:prstGeom>
        </p:spPr>
        <p:txBody>
          <a:bodyPr>
            <a:noAutofit/>
          </a:bodyPr>
          <a:lstStyle>
            <a:lvl1pPr marL="0" indent="0" algn="ctr" defTabSz="685800" rtl="0" eaLnBrk="1" latinLnBrk="0" hangingPunct="1">
              <a:lnSpc>
                <a:spcPct val="90000"/>
              </a:lnSpc>
              <a:buFont typeface="Arial" panose="020B0604020202020204" pitchFamily="34" charset="0"/>
              <a:buNone/>
              <a:defRPr lang="en-US" sz="1500" kern="1200" smtClean="0">
                <a:solidFill>
                  <a:schemeClr val="bg1"/>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Short copy</a:t>
            </a:r>
            <a:endParaRPr lang="en-GB" dirty="0"/>
          </a:p>
        </p:txBody>
      </p:sp>
    </p:spTree>
    <p:extLst>
      <p:ext uri="{BB962C8B-B14F-4D97-AF65-F5344CB8AC3E}">
        <p14:creationId xmlns:p14="http://schemas.microsoft.com/office/powerpoint/2010/main" val="3606510759"/>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RR Table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04681208-DD42-455B-A86B-AAB9F9B60427}"/>
              </a:ext>
            </a:extLst>
          </p:cNvPr>
          <p:cNvSpPr/>
          <p:nvPr userDrawn="1"/>
        </p:nvSpPr>
        <p:spPr>
          <a:xfrm>
            <a:off x="2274898" y="0"/>
            <a:ext cx="6869102"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xmlns="" id="{3F8D25FF-12DE-403E-AF55-F46AC3934934}"/>
              </a:ext>
            </a:extLst>
          </p:cNvPr>
          <p:cNvSpPr>
            <a:spLocks noGrp="1"/>
          </p:cNvSpPr>
          <p:nvPr>
            <p:ph type="body" sz="quarter" idx="10" hasCustomPrompt="1"/>
          </p:nvPr>
        </p:nvSpPr>
        <p:spPr>
          <a:xfrm>
            <a:off x="225033" y="908277"/>
            <a:ext cx="1786647" cy="605563"/>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kern="1200" smtClean="0">
                <a:solidFill>
                  <a:schemeClr val="tx2"/>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Table with description</a:t>
            </a:r>
            <a:endParaRPr lang="en-GB" dirty="0"/>
          </a:p>
        </p:txBody>
      </p:sp>
      <p:sp>
        <p:nvSpPr>
          <p:cNvPr id="8" name="Content Placeholder 2">
            <a:extLst>
              <a:ext uri="{FF2B5EF4-FFF2-40B4-BE49-F238E27FC236}">
                <a16:creationId xmlns:a16="http://schemas.microsoft.com/office/drawing/2014/main" xmlns="" id="{5E07B9C2-35AA-4C78-BFFC-C0C50AC85343}"/>
              </a:ext>
            </a:extLst>
          </p:cNvPr>
          <p:cNvSpPr>
            <a:spLocks noGrp="1"/>
          </p:cNvSpPr>
          <p:nvPr>
            <p:ph idx="34" hasCustomPrompt="1"/>
          </p:nvPr>
        </p:nvSpPr>
        <p:spPr>
          <a:xfrm>
            <a:off x="2636605" y="4767262"/>
            <a:ext cx="6331549" cy="200977"/>
          </a:xfrm>
          <a:prstGeom prst="rect">
            <a:avLst/>
          </a:prstGeom>
        </p:spPr>
        <p:txBody>
          <a:bodyPr lIns="0" tIns="0" rIns="0" bIns="0" anchor="b">
            <a:normAutofit/>
          </a:bodyPr>
          <a:lstStyle>
            <a:lvl1pPr marL="0" indent="0">
              <a:lnSpc>
                <a:spcPct val="100000"/>
              </a:lnSpc>
              <a:buClr>
                <a:schemeClr val="tx2"/>
              </a:buClr>
              <a:buFont typeface="+mj-lt"/>
              <a:buNone/>
              <a:defRPr sz="700">
                <a:solidFill>
                  <a:schemeClr val="bg1"/>
                </a:solidFill>
                <a:latin typeface="RR Pioneer" panose="020B0503050201040103" pitchFamily="34" charset="0"/>
              </a:defRPr>
            </a:lvl1pPr>
            <a:lvl2pPr marL="342900" indent="0">
              <a:buNone/>
              <a:defRPr sz="1500">
                <a:solidFill>
                  <a:schemeClr val="tx1"/>
                </a:solidFill>
              </a:defRPr>
            </a:lvl2pPr>
            <a:lvl3pPr marL="685800" indent="0">
              <a:buNone/>
              <a:defRPr sz="1500">
                <a:solidFill>
                  <a:schemeClr val="tx1"/>
                </a:solidFill>
              </a:defRPr>
            </a:lvl3pPr>
            <a:lvl4pPr marL="1028700" indent="0">
              <a:buNone/>
              <a:defRPr sz="1500">
                <a:solidFill>
                  <a:schemeClr val="tx1"/>
                </a:solidFill>
              </a:defRPr>
            </a:lvl4pPr>
            <a:lvl5pPr marL="1371600" indent="0">
              <a:buNone/>
              <a:defRPr sz="1500">
                <a:solidFill>
                  <a:schemeClr val="tx1"/>
                </a:solidFill>
              </a:defRPr>
            </a:lvl5pPr>
          </a:lstStyle>
          <a:p>
            <a:pPr lvl="0"/>
            <a:r>
              <a:rPr lang="en-US" dirty="0"/>
              <a:t>Source:</a:t>
            </a:r>
            <a:endParaRPr lang="en-GB" dirty="0"/>
          </a:p>
        </p:txBody>
      </p:sp>
      <p:sp>
        <p:nvSpPr>
          <p:cNvPr id="9" name="Text Placeholder 10">
            <a:extLst>
              <a:ext uri="{FF2B5EF4-FFF2-40B4-BE49-F238E27FC236}">
                <a16:creationId xmlns:a16="http://schemas.microsoft.com/office/drawing/2014/main" xmlns="" id="{F9EAF0CF-2455-8C4B-B80E-B8529C53092B}"/>
              </a:ext>
            </a:extLst>
          </p:cNvPr>
          <p:cNvSpPr>
            <a:spLocks noGrp="1"/>
          </p:cNvSpPr>
          <p:nvPr>
            <p:ph type="body" sz="quarter" idx="38" hasCustomPrompt="1"/>
          </p:nvPr>
        </p:nvSpPr>
        <p:spPr>
          <a:xfrm>
            <a:off x="225425" y="1527175"/>
            <a:ext cx="1786255" cy="1882775"/>
          </a:xfrm>
        </p:spPr>
        <p:txBody>
          <a:bodyPr>
            <a:normAutofit/>
          </a:bodyPr>
          <a:lstStyle>
            <a:lvl1pPr>
              <a:defRPr sz="1200"/>
            </a:lvl1pPr>
            <a:lvl3pPr marL="685800" indent="0">
              <a:buNone/>
              <a:defRPr/>
            </a:lvl3pPr>
          </a:lstStyle>
          <a:p>
            <a:pPr lvl="0"/>
            <a:r>
              <a:rPr lang="en-US" dirty="0"/>
              <a:t>Description</a:t>
            </a:r>
          </a:p>
        </p:txBody>
      </p:sp>
      <p:sp>
        <p:nvSpPr>
          <p:cNvPr id="3" name="Text Placeholder 2">
            <a:extLst>
              <a:ext uri="{FF2B5EF4-FFF2-40B4-BE49-F238E27FC236}">
                <a16:creationId xmlns:a16="http://schemas.microsoft.com/office/drawing/2014/main" xmlns="" id="{80C050D0-BF5D-B94D-9041-0D975DDA533A}"/>
              </a:ext>
            </a:extLst>
          </p:cNvPr>
          <p:cNvSpPr>
            <a:spLocks noGrp="1"/>
          </p:cNvSpPr>
          <p:nvPr>
            <p:ph type="body" sz="quarter" idx="39" hasCustomPrompt="1"/>
          </p:nvPr>
        </p:nvSpPr>
        <p:spPr>
          <a:xfrm>
            <a:off x="2636838" y="3409950"/>
            <a:ext cx="6331316" cy="1319213"/>
          </a:xfrm>
        </p:spPr>
        <p:txBody>
          <a:bodyPr anchor="b">
            <a:normAutofit/>
          </a:bodyPr>
          <a:lstStyle>
            <a:lvl1pPr marL="342900" indent="-342900">
              <a:buFont typeface="+mj-lt"/>
              <a:buAutoNum type="arabicPeriod"/>
              <a:defRPr sz="1200"/>
            </a:lvl1pPr>
            <a:lvl2pPr marL="571500" indent="-228600">
              <a:buFont typeface="+mj-lt"/>
              <a:buAutoNum type="arabicPeriod"/>
              <a:defRPr/>
            </a:lvl2pPr>
            <a:lvl3pPr marL="914400" indent="-228600">
              <a:buFont typeface="+mj-lt"/>
              <a:buAutoNum type="arabicPeriod"/>
              <a:defRPr/>
            </a:lvl3pPr>
            <a:lvl4pPr marL="1257300" indent="-228600">
              <a:buFont typeface="+mj-lt"/>
              <a:buAutoNum type="arabicPeriod"/>
              <a:defRPr/>
            </a:lvl4pPr>
            <a:lvl5pPr marL="1600200" indent="-228600">
              <a:buFont typeface="+mj-lt"/>
              <a:buAutoNum type="arabicPeriod"/>
              <a:defRPr/>
            </a:lvl5pPr>
          </a:lstStyle>
          <a:p>
            <a:pPr lvl="0"/>
            <a:r>
              <a:rPr lang="en-US" dirty="0"/>
              <a:t>Body text</a:t>
            </a:r>
          </a:p>
        </p:txBody>
      </p:sp>
      <p:sp>
        <p:nvSpPr>
          <p:cNvPr id="12" name="TextBox 11">
            <a:extLst>
              <a:ext uri="{FF2B5EF4-FFF2-40B4-BE49-F238E27FC236}">
                <a16:creationId xmlns:a16="http://schemas.microsoft.com/office/drawing/2014/main" xmlns="" id="{C1A9E960-06FB-F545-95E2-86748CE70E5A}"/>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bg2"/>
                </a:solidFill>
                <a:latin typeface="RR Pioneer Bold" panose="020B0803050201040103" pitchFamily="34" charset="0"/>
              </a:rPr>
              <a:pPr algn="r"/>
              <a:t>‹#›</a:t>
            </a:fld>
            <a:endParaRPr lang="en-GB" sz="800" dirty="0">
              <a:solidFill>
                <a:schemeClr val="bg2"/>
              </a:solidFill>
              <a:latin typeface="RR Pioneer Bold" panose="020B0803050201040103" pitchFamily="34" charset="0"/>
            </a:endParaRPr>
          </a:p>
        </p:txBody>
      </p:sp>
      <p:sp>
        <p:nvSpPr>
          <p:cNvPr id="13" name="Oval 12"/>
          <p:cNvSpPr/>
          <p:nvPr userDrawn="1"/>
        </p:nvSpPr>
        <p:spPr>
          <a:xfrm>
            <a:off x="311328" y="4128718"/>
            <a:ext cx="432000" cy="4320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2800" i="1" dirty="0">
              <a:latin typeface="Arial" panose="020B0604020202020204" pitchFamily="34" charset="0"/>
              <a:cs typeface="Arial" panose="020B0604020202020204" pitchFamily="34" charset="0"/>
            </a:endParaRPr>
          </a:p>
        </p:txBody>
      </p:sp>
      <p:sp>
        <p:nvSpPr>
          <p:cNvPr id="14" name="Rectangle 13"/>
          <p:cNvSpPr/>
          <p:nvPr userDrawn="1"/>
        </p:nvSpPr>
        <p:spPr>
          <a:xfrm>
            <a:off x="335590" y="4151430"/>
            <a:ext cx="383477" cy="380480"/>
          </a:xfrm>
          <a:prstGeom prst="rect">
            <a:avLst/>
          </a:prstGeom>
        </p:spPr>
        <p:txBody>
          <a:bodyPr wrap="square" tIns="36000" bIns="36000" anchor="ctr">
            <a:spAutoFit/>
          </a:bodyPr>
          <a:lstStyle/>
          <a:p>
            <a:pPr algn="ctr"/>
            <a:r>
              <a:rPr lang="en-NZ" sz="2000" b="1" i="1" dirty="0">
                <a:latin typeface="Arial" panose="020B0604020202020204" pitchFamily="34" charset="0"/>
              </a:rPr>
              <a:t>i</a:t>
            </a:r>
          </a:p>
        </p:txBody>
      </p:sp>
      <p:grpSp>
        <p:nvGrpSpPr>
          <p:cNvPr id="15" name="Group 14"/>
          <p:cNvGrpSpPr/>
          <p:nvPr userDrawn="1"/>
        </p:nvGrpSpPr>
        <p:grpSpPr>
          <a:xfrm>
            <a:off x="852653" y="4256946"/>
            <a:ext cx="616597" cy="180000"/>
            <a:chOff x="452438" y="770561"/>
            <a:chExt cx="870225" cy="215757"/>
          </a:xfrm>
          <a:solidFill>
            <a:srgbClr val="10069F"/>
          </a:solidFill>
        </p:grpSpPr>
        <p:sp>
          <p:nvSpPr>
            <p:cNvPr id="16" name="Rectangle 15"/>
            <p:cNvSpPr/>
            <p:nvPr/>
          </p:nvSpPr>
          <p:spPr>
            <a:xfrm>
              <a:off x="452438"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7" name="Rectangle 16"/>
            <p:cNvSpPr/>
            <p:nvPr/>
          </p:nvSpPr>
          <p:spPr>
            <a:xfrm>
              <a:off x="922346"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18" name="Rectangle 17"/>
          <p:cNvSpPr/>
          <p:nvPr userDrawn="1"/>
        </p:nvSpPr>
        <p:spPr>
          <a:xfrm>
            <a:off x="1518559" y="4256946"/>
            <a:ext cx="283644" cy="180000"/>
          </a:xfrm>
          <a:prstGeom prst="rect">
            <a:avLst/>
          </a:prstGeom>
          <a:solidFill>
            <a:srgbClr val="100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914004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R Section 1">
    <p:bg>
      <p:bgPr>
        <a:solidFill>
          <a:schemeClr val="tx2"/>
        </a:solid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 xmlns:a16="http://schemas.microsoft.com/office/drawing/2014/main" id="{AAEB490C-9F77-4B2B-895C-83B4F1D1AECE}"/>
              </a:ext>
            </a:extLst>
          </p:cNvPr>
          <p:cNvSpPr>
            <a:spLocks noGrp="1"/>
          </p:cNvSpPr>
          <p:nvPr>
            <p:ph type="body" sz="quarter" idx="10" hasCustomPrompt="1"/>
          </p:nvPr>
        </p:nvSpPr>
        <p:spPr>
          <a:xfrm>
            <a:off x="2874963" y="982980"/>
            <a:ext cx="4371657" cy="518595"/>
          </a:xfrm>
          <a:prstGeom prst="rect">
            <a:avLst/>
          </a:prstGeom>
        </p:spPr>
        <p:txBody>
          <a:bodyPr/>
          <a:lstStyle>
            <a:lvl1pPr marL="0" indent="0">
              <a:buNone/>
              <a:defRPr sz="3200">
                <a:solidFill>
                  <a:schemeClr val="tx1"/>
                </a:solidFill>
                <a:latin typeface="RR Pioneer Bold" panose="020B0803050201040103" pitchFamily="34" charset="0"/>
              </a:defRPr>
            </a:lvl1pPr>
          </a:lstStyle>
          <a:p>
            <a:pPr lvl="0"/>
            <a:r>
              <a:rPr lang="en-US" dirty="0"/>
              <a:t>Text</a:t>
            </a:r>
            <a:endParaRPr lang="en-GB" dirty="0"/>
          </a:p>
        </p:txBody>
      </p:sp>
      <p:sp>
        <p:nvSpPr>
          <p:cNvPr id="21" name="Text Placeholder 18">
            <a:extLst>
              <a:ext uri="{FF2B5EF4-FFF2-40B4-BE49-F238E27FC236}">
                <a16:creationId xmlns="" xmlns:a16="http://schemas.microsoft.com/office/drawing/2014/main" id="{E3CE3681-E8B1-4106-9D5C-28AD774CA346}"/>
              </a:ext>
            </a:extLst>
          </p:cNvPr>
          <p:cNvSpPr>
            <a:spLocks noGrp="1"/>
          </p:cNvSpPr>
          <p:nvPr>
            <p:ph type="body" sz="quarter" idx="11" hasCustomPrompt="1"/>
          </p:nvPr>
        </p:nvSpPr>
        <p:spPr>
          <a:xfrm>
            <a:off x="2874963" y="1460310"/>
            <a:ext cx="4371657" cy="1252410"/>
          </a:xfrm>
          <a:prstGeom prst="rect">
            <a:avLst/>
          </a:prstGeom>
        </p:spPr>
        <p:txBody>
          <a:bodyPr/>
          <a:lstStyle>
            <a:lvl1pPr marL="0" indent="0">
              <a:buNone/>
              <a:defRPr sz="1400">
                <a:solidFill>
                  <a:schemeClr val="tx1"/>
                </a:solidFill>
                <a:latin typeface="RR Pioneer" panose="020B0503050201040103" pitchFamily="34" charset="0"/>
              </a:defRPr>
            </a:lvl1pPr>
          </a:lstStyle>
          <a:p>
            <a:pPr lvl="0"/>
            <a:r>
              <a:rPr lang="en-US" dirty="0"/>
              <a:t>Section sub-title</a:t>
            </a:r>
            <a:endParaRPr lang="en-GB" dirty="0"/>
          </a:p>
        </p:txBody>
      </p:sp>
      <p:sp>
        <p:nvSpPr>
          <p:cNvPr id="5" name="Freeform: Shape 4">
            <a:extLst>
              <a:ext uri="{FF2B5EF4-FFF2-40B4-BE49-F238E27FC236}">
                <a16:creationId xmlns="" xmlns:a16="http://schemas.microsoft.com/office/drawing/2014/main" id="{A6A4F63B-A2C9-4CC5-A890-0D2BCAD93838}"/>
              </a:ext>
            </a:extLst>
          </p:cNvPr>
          <p:cNvSpPr/>
          <p:nvPr userDrawn="1"/>
        </p:nvSpPr>
        <p:spPr>
          <a:xfrm>
            <a:off x="335280" y="952500"/>
            <a:ext cx="197358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 xmlns:a16="http://schemas.microsoft.com/office/drawing/2014/main" id="{0C1995E9-D051-4B86-AF60-82559505D964}"/>
              </a:ext>
            </a:extLst>
          </p:cNvPr>
          <p:cNvSpPr/>
          <p:nvPr userDrawn="1"/>
        </p:nvSpPr>
        <p:spPr>
          <a:xfrm>
            <a:off x="2964180" y="952500"/>
            <a:ext cx="5844540"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8">
            <a:extLst>
              <a:ext uri="{FF2B5EF4-FFF2-40B4-BE49-F238E27FC236}">
                <a16:creationId xmlns="" xmlns:a16="http://schemas.microsoft.com/office/drawing/2014/main" id="{AAEB490C-9F77-4B2B-895C-83B4F1D1AECE}"/>
              </a:ext>
            </a:extLst>
          </p:cNvPr>
          <p:cNvSpPr>
            <a:spLocks noGrp="1"/>
          </p:cNvSpPr>
          <p:nvPr>
            <p:ph type="body" sz="quarter" idx="17" hasCustomPrompt="1"/>
          </p:nvPr>
        </p:nvSpPr>
        <p:spPr>
          <a:xfrm>
            <a:off x="970280" y="863590"/>
            <a:ext cx="1526540" cy="1656090"/>
          </a:xfrm>
          <a:prstGeom prst="rect">
            <a:avLst/>
          </a:prstGeom>
        </p:spPr>
        <p:txBody>
          <a:bodyPr/>
          <a:lstStyle>
            <a:lvl1pPr marL="0" indent="0" algn="r">
              <a:buNone/>
              <a:defRPr sz="11000">
                <a:solidFill>
                  <a:schemeClr val="tx1"/>
                </a:solidFill>
                <a:latin typeface="RR Pioneer UltraLight Condensed" panose="020B0206030201060103" pitchFamily="34" charset="0"/>
              </a:defRPr>
            </a:lvl1pPr>
          </a:lstStyle>
          <a:p>
            <a:pPr lvl="0"/>
            <a:r>
              <a:rPr lang="en-US" dirty="0"/>
              <a:t>01</a:t>
            </a:r>
            <a:endParaRPr lang="en-GB" dirty="0"/>
          </a:p>
        </p:txBody>
      </p:sp>
      <p:sp>
        <p:nvSpPr>
          <p:cNvPr id="9" name="TextBox 8"/>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860755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RR Section 2">
    <p:bg>
      <p:bgPr>
        <a:solidFill>
          <a:srgbClr val="004A50"/>
        </a:solid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 xmlns:a16="http://schemas.microsoft.com/office/drawing/2014/main" id="{AAEB490C-9F77-4B2B-895C-83B4F1D1AECE}"/>
              </a:ext>
            </a:extLst>
          </p:cNvPr>
          <p:cNvSpPr>
            <a:spLocks noGrp="1"/>
          </p:cNvSpPr>
          <p:nvPr>
            <p:ph type="body" sz="quarter" idx="10" hasCustomPrompt="1"/>
          </p:nvPr>
        </p:nvSpPr>
        <p:spPr>
          <a:xfrm>
            <a:off x="2874963" y="982980"/>
            <a:ext cx="4371657" cy="518595"/>
          </a:xfrm>
          <a:prstGeom prst="rect">
            <a:avLst/>
          </a:prstGeom>
        </p:spPr>
        <p:txBody>
          <a:bodyPr/>
          <a:lstStyle>
            <a:lvl1pPr marL="0" indent="0">
              <a:buNone/>
              <a:defRPr sz="3200">
                <a:solidFill>
                  <a:schemeClr val="tx1"/>
                </a:solidFill>
                <a:latin typeface="RR Pioneer Bold" panose="020B0803050201040103" pitchFamily="34" charset="0"/>
              </a:defRPr>
            </a:lvl1pPr>
          </a:lstStyle>
          <a:p>
            <a:pPr lvl="0"/>
            <a:r>
              <a:rPr lang="en-US" dirty="0"/>
              <a:t>Text</a:t>
            </a:r>
            <a:endParaRPr lang="en-GB" dirty="0"/>
          </a:p>
        </p:txBody>
      </p:sp>
      <p:sp>
        <p:nvSpPr>
          <p:cNvPr id="21" name="Text Placeholder 18">
            <a:extLst>
              <a:ext uri="{FF2B5EF4-FFF2-40B4-BE49-F238E27FC236}">
                <a16:creationId xmlns="" xmlns:a16="http://schemas.microsoft.com/office/drawing/2014/main" id="{E3CE3681-E8B1-4106-9D5C-28AD774CA346}"/>
              </a:ext>
            </a:extLst>
          </p:cNvPr>
          <p:cNvSpPr>
            <a:spLocks noGrp="1"/>
          </p:cNvSpPr>
          <p:nvPr>
            <p:ph type="body" sz="quarter" idx="11" hasCustomPrompt="1"/>
          </p:nvPr>
        </p:nvSpPr>
        <p:spPr>
          <a:xfrm>
            <a:off x="2874963" y="1460310"/>
            <a:ext cx="4371657" cy="1252410"/>
          </a:xfrm>
          <a:prstGeom prst="rect">
            <a:avLst/>
          </a:prstGeom>
        </p:spPr>
        <p:txBody>
          <a:bodyPr/>
          <a:lstStyle>
            <a:lvl1pPr marL="0" indent="0">
              <a:buNone/>
              <a:defRPr sz="1400">
                <a:solidFill>
                  <a:schemeClr val="tx1"/>
                </a:solidFill>
                <a:latin typeface="RR Pioneer" panose="020B0503050201040103" pitchFamily="34" charset="0"/>
              </a:defRPr>
            </a:lvl1pPr>
          </a:lstStyle>
          <a:p>
            <a:pPr lvl="0"/>
            <a:r>
              <a:rPr lang="en-US" dirty="0"/>
              <a:t>Section sub-title</a:t>
            </a:r>
            <a:endParaRPr lang="en-GB" dirty="0"/>
          </a:p>
        </p:txBody>
      </p:sp>
      <p:sp>
        <p:nvSpPr>
          <p:cNvPr id="5" name="Freeform: Shape 4">
            <a:extLst>
              <a:ext uri="{FF2B5EF4-FFF2-40B4-BE49-F238E27FC236}">
                <a16:creationId xmlns="" xmlns:a16="http://schemas.microsoft.com/office/drawing/2014/main" id="{A6A4F63B-A2C9-4CC5-A890-0D2BCAD93838}"/>
              </a:ext>
            </a:extLst>
          </p:cNvPr>
          <p:cNvSpPr/>
          <p:nvPr userDrawn="1"/>
        </p:nvSpPr>
        <p:spPr>
          <a:xfrm>
            <a:off x="335280" y="952500"/>
            <a:ext cx="197358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 xmlns:a16="http://schemas.microsoft.com/office/drawing/2014/main" id="{0C1995E9-D051-4B86-AF60-82559505D964}"/>
              </a:ext>
            </a:extLst>
          </p:cNvPr>
          <p:cNvSpPr/>
          <p:nvPr userDrawn="1"/>
        </p:nvSpPr>
        <p:spPr>
          <a:xfrm>
            <a:off x="2964180" y="952500"/>
            <a:ext cx="5844540"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8">
            <a:extLst>
              <a:ext uri="{FF2B5EF4-FFF2-40B4-BE49-F238E27FC236}">
                <a16:creationId xmlns="" xmlns:a16="http://schemas.microsoft.com/office/drawing/2014/main" id="{AAEB490C-9F77-4B2B-895C-83B4F1D1AECE}"/>
              </a:ext>
            </a:extLst>
          </p:cNvPr>
          <p:cNvSpPr>
            <a:spLocks noGrp="1"/>
          </p:cNvSpPr>
          <p:nvPr>
            <p:ph type="body" sz="quarter" idx="17" hasCustomPrompt="1"/>
          </p:nvPr>
        </p:nvSpPr>
        <p:spPr>
          <a:xfrm>
            <a:off x="939800" y="863590"/>
            <a:ext cx="1526540" cy="1656090"/>
          </a:xfrm>
          <a:prstGeom prst="rect">
            <a:avLst/>
          </a:prstGeom>
        </p:spPr>
        <p:txBody>
          <a:bodyPr/>
          <a:lstStyle>
            <a:lvl1pPr marL="0" indent="0" algn="r">
              <a:buNone/>
              <a:defRPr sz="11000">
                <a:solidFill>
                  <a:schemeClr val="tx1"/>
                </a:solidFill>
                <a:latin typeface="RR Pioneer UltraLight Condensed" panose="020B0206030201060103" pitchFamily="34" charset="0"/>
              </a:defRPr>
            </a:lvl1pPr>
          </a:lstStyle>
          <a:p>
            <a:pPr lvl="0"/>
            <a:r>
              <a:rPr lang="en-US" dirty="0"/>
              <a:t>02</a:t>
            </a:r>
            <a:endParaRPr lang="en-GB" dirty="0"/>
          </a:p>
        </p:txBody>
      </p:sp>
      <p:sp>
        <p:nvSpPr>
          <p:cNvPr id="8" name="TextBox 7">
            <a:extLst>
              <a:ext uri="{FF2B5EF4-FFF2-40B4-BE49-F238E27FC236}">
                <a16:creationId xmlns="" xmlns:a16="http://schemas.microsoft.com/office/drawing/2014/main" id="{998FD5E6-E11F-3B45-AB39-17AA77441CDD}"/>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4115481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R Section 3">
    <p:bg>
      <p:bgPr>
        <a:solidFill>
          <a:srgbClr val="9F0000"/>
        </a:solid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 xmlns:a16="http://schemas.microsoft.com/office/drawing/2014/main" id="{AAEB490C-9F77-4B2B-895C-83B4F1D1AECE}"/>
              </a:ext>
            </a:extLst>
          </p:cNvPr>
          <p:cNvSpPr>
            <a:spLocks noGrp="1"/>
          </p:cNvSpPr>
          <p:nvPr>
            <p:ph type="body" sz="quarter" idx="10" hasCustomPrompt="1"/>
          </p:nvPr>
        </p:nvSpPr>
        <p:spPr>
          <a:xfrm>
            <a:off x="2874963" y="982980"/>
            <a:ext cx="4371657" cy="518595"/>
          </a:xfrm>
          <a:prstGeom prst="rect">
            <a:avLst/>
          </a:prstGeom>
        </p:spPr>
        <p:txBody>
          <a:bodyPr/>
          <a:lstStyle>
            <a:lvl1pPr marL="0" indent="0">
              <a:buNone/>
              <a:defRPr sz="3200">
                <a:solidFill>
                  <a:schemeClr val="tx1"/>
                </a:solidFill>
                <a:latin typeface="RR Pioneer Bold" panose="020B0803050201040103" pitchFamily="34" charset="0"/>
              </a:defRPr>
            </a:lvl1pPr>
          </a:lstStyle>
          <a:p>
            <a:pPr lvl="0"/>
            <a:r>
              <a:rPr lang="en-US" dirty="0"/>
              <a:t>Text</a:t>
            </a:r>
            <a:endParaRPr lang="en-GB" dirty="0"/>
          </a:p>
        </p:txBody>
      </p:sp>
      <p:sp>
        <p:nvSpPr>
          <p:cNvPr id="21" name="Text Placeholder 18">
            <a:extLst>
              <a:ext uri="{FF2B5EF4-FFF2-40B4-BE49-F238E27FC236}">
                <a16:creationId xmlns="" xmlns:a16="http://schemas.microsoft.com/office/drawing/2014/main" id="{E3CE3681-E8B1-4106-9D5C-28AD774CA346}"/>
              </a:ext>
            </a:extLst>
          </p:cNvPr>
          <p:cNvSpPr>
            <a:spLocks noGrp="1"/>
          </p:cNvSpPr>
          <p:nvPr>
            <p:ph type="body" sz="quarter" idx="11" hasCustomPrompt="1"/>
          </p:nvPr>
        </p:nvSpPr>
        <p:spPr>
          <a:xfrm>
            <a:off x="2874963" y="1460310"/>
            <a:ext cx="4371657" cy="1252410"/>
          </a:xfrm>
          <a:prstGeom prst="rect">
            <a:avLst/>
          </a:prstGeom>
        </p:spPr>
        <p:txBody>
          <a:bodyPr/>
          <a:lstStyle>
            <a:lvl1pPr marL="0" indent="0">
              <a:buNone/>
              <a:defRPr sz="1400">
                <a:solidFill>
                  <a:schemeClr val="tx1"/>
                </a:solidFill>
                <a:latin typeface="RR Pioneer" panose="020B0503050201040103" pitchFamily="34" charset="0"/>
              </a:defRPr>
            </a:lvl1pPr>
          </a:lstStyle>
          <a:p>
            <a:pPr lvl="0"/>
            <a:r>
              <a:rPr lang="en-US" dirty="0"/>
              <a:t>Section sub-title</a:t>
            </a:r>
            <a:endParaRPr lang="en-GB" dirty="0"/>
          </a:p>
        </p:txBody>
      </p:sp>
      <p:sp>
        <p:nvSpPr>
          <p:cNvPr id="5" name="Freeform: Shape 4">
            <a:extLst>
              <a:ext uri="{FF2B5EF4-FFF2-40B4-BE49-F238E27FC236}">
                <a16:creationId xmlns="" xmlns:a16="http://schemas.microsoft.com/office/drawing/2014/main" id="{A6A4F63B-A2C9-4CC5-A890-0D2BCAD93838}"/>
              </a:ext>
            </a:extLst>
          </p:cNvPr>
          <p:cNvSpPr/>
          <p:nvPr userDrawn="1"/>
        </p:nvSpPr>
        <p:spPr>
          <a:xfrm>
            <a:off x="335280" y="952500"/>
            <a:ext cx="197358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 xmlns:a16="http://schemas.microsoft.com/office/drawing/2014/main" id="{0C1995E9-D051-4B86-AF60-82559505D964}"/>
              </a:ext>
            </a:extLst>
          </p:cNvPr>
          <p:cNvSpPr/>
          <p:nvPr userDrawn="1"/>
        </p:nvSpPr>
        <p:spPr>
          <a:xfrm>
            <a:off x="2964180" y="952500"/>
            <a:ext cx="5844540"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8">
            <a:extLst>
              <a:ext uri="{FF2B5EF4-FFF2-40B4-BE49-F238E27FC236}">
                <a16:creationId xmlns="" xmlns:a16="http://schemas.microsoft.com/office/drawing/2014/main" id="{AAEB490C-9F77-4B2B-895C-83B4F1D1AECE}"/>
              </a:ext>
            </a:extLst>
          </p:cNvPr>
          <p:cNvSpPr>
            <a:spLocks noGrp="1"/>
          </p:cNvSpPr>
          <p:nvPr>
            <p:ph type="body" sz="quarter" idx="17" hasCustomPrompt="1"/>
          </p:nvPr>
        </p:nvSpPr>
        <p:spPr>
          <a:xfrm>
            <a:off x="939800" y="863590"/>
            <a:ext cx="1526540" cy="1656090"/>
          </a:xfrm>
          <a:prstGeom prst="rect">
            <a:avLst/>
          </a:prstGeom>
        </p:spPr>
        <p:txBody>
          <a:bodyPr/>
          <a:lstStyle>
            <a:lvl1pPr marL="0" indent="0" algn="r">
              <a:buNone/>
              <a:defRPr sz="11000">
                <a:solidFill>
                  <a:schemeClr val="tx1"/>
                </a:solidFill>
                <a:latin typeface="RR Pioneer UltraLight Condensed" panose="020B0206030201060103" pitchFamily="34" charset="0"/>
              </a:defRPr>
            </a:lvl1pPr>
          </a:lstStyle>
          <a:p>
            <a:pPr lvl="0"/>
            <a:r>
              <a:rPr lang="en-US" dirty="0"/>
              <a:t>03</a:t>
            </a:r>
            <a:endParaRPr lang="en-GB" dirty="0"/>
          </a:p>
        </p:txBody>
      </p:sp>
      <p:sp>
        <p:nvSpPr>
          <p:cNvPr id="8" name="TextBox 7">
            <a:extLst>
              <a:ext uri="{FF2B5EF4-FFF2-40B4-BE49-F238E27FC236}">
                <a16:creationId xmlns="" xmlns:a16="http://schemas.microsoft.com/office/drawing/2014/main" id="{71A28651-25B7-834C-A93C-10DAAB8ABC70}"/>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3593928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7_RR Section 1">
    <p:bg>
      <p:bgPr>
        <a:solidFill>
          <a:schemeClr val="tx1"/>
        </a:solid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 xmlns:a16="http://schemas.microsoft.com/office/drawing/2014/main" id="{AAEB490C-9F77-4B2B-895C-83B4F1D1AECE}"/>
              </a:ext>
            </a:extLst>
          </p:cNvPr>
          <p:cNvSpPr>
            <a:spLocks noGrp="1"/>
          </p:cNvSpPr>
          <p:nvPr>
            <p:ph type="body" sz="quarter" idx="10" hasCustomPrompt="1"/>
          </p:nvPr>
        </p:nvSpPr>
        <p:spPr>
          <a:xfrm>
            <a:off x="2874963" y="982980"/>
            <a:ext cx="4371657" cy="518595"/>
          </a:xfrm>
          <a:prstGeom prst="rect">
            <a:avLst/>
          </a:prstGeom>
        </p:spPr>
        <p:txBody>
          <a:bodyPr/>
          <a:lstStyle>
            <a:lvl1pPr marL="0" indent="0">
              <a:buNone/>
              <a:defRPr sz="3200">
                <a:solidFill>
                  <a:schemeClr val="bg2"/>
                </a:solidFill>
                <a:latin typeface="RR Pioneer Bold" panose="020B0803050201040103" pitchFamily="34" charset="0"/>
              </a:defRPr>
            </a:lvl1pPr>
          </a:lstStyle>
          <a:p>
            <a:pPr lvl="0"/>
            <a:r>
              <a:rPr lang="en-US" dirty="0"/>
              <a:t>Text</a:t>
            </a:r>
            <a:endParaRPr lang="en-GB" dirty="0"/>
          </a:p>
        </p:txBody>
      </p:sp>
      <p:sp>
        <p:nvSpPr>
          <p:cNvPr id="21" name="Text Placeholder 18">
            <a:extLst>
              <a:ext uri="{FF2B5EF4-FFF2-40B4-BE49-F238E27FC236}">
                <a16:creationId xmlns="" xmlns:a16="http://schemas.microsoft.com/office/drawing/2014/main" id="{E3CE3681-E8B1-4106-9D5C-28AD774CA346}"/>
              </a:ext>
            </a:extLst>
          </p:cNvPr>
          <p:cNvSpPr>
            <a:spLocks noGrp="1"/>
          </p:cNvSpPr>
          <p:nvPr>
            <p:ph type="body" sz="quarter" idx="11" hasCustomPrompt="1"/>
          </p:nvPr>
        </p:nvSpPr>
        <p:spPr>
          <a:xfrm>
            <a:off x="2874963" y="1460310"/>
            <a:ext cx="4371657" cy="1252410"/>
          </a:xfrm>
          <a:prstGeom prst="rect">
            <a:avLst/>
          </a:prstGeom>
        </p:spPr>
        <p:txBody>
          <a:bodyPr/>
          <a:lstStyle>
            <a:lvl1pPr marL="0" indent="0">
              <a:buNone/>
              <a:defRPr sz="1400">
                <a:solidFill>
                  <a:schemeClr val="bg2"/>
                </a:solidFill>
                <a:latin typeface="RR Pioneer" panose="020B0503050201040103" pitchFamily="34" charset="0"/>
              </a:defRPr>
            </a:lvl1pPr>
          </a:lstStyle>
          <a:p>
            <a:pPr lvl="0"/>
            <a:r>
              <a:rPr lang="en-US" dirty="0"/>
              <a:t>Section sub-title</a:t>
            </a:r>
            <a:endParaRPr lang="en-GB" dirty="0"/>
          </a:p>
        </p:txBody>
      </p:sp>
      <p:sp>
        <p:nvSpPr>
          <p:cNvPr id="5" name="Freeform: Shape 4">
            <a:extLst>
              <a:ext uri="{FF2B5EF4-FFF2-40B4-BE49-F238E27FC236}">
                <a16:creationId xmlns="" xmlns:a16="http://schemas.microsoft.com/office/drawing/2014/main" id="{A6A4F63B-A2C9-4CC5-A890-0D2BCAD93838}"/>
              </a:ext>
            </a:extLst>
          </p:cNvPr>
          <p:cNvSpPr/>
          <p:nvPr userDrawn="1"/>
        </p:nvSpPr>
        <p:spPr>
          <a:xfrm>
            <a:off x="335280" y="952500"/>
            <a:ext cx="197358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 xmlns:a16="http://schemas.microsoft.com/office/drawing/2014/main" id="{0C1995E9-D051-4B86-AF60-82559505D964}"/>
              </a:ext>
            </a:extLst>
          </p:cNvPr>
          <p:cNvSpPr/>
          <p:nvPr userDrawn="1"/>
        </p:nvSpPr>
        <p:spPr>
          <a:xfrm>
            <a:off x="2964180" y="952500"/>
            <a:ext cx="5844540"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8">
            <a:extLst>
              <a:ext uri="{FF2B5EF4-FFF2-40B4-BE49-F238E27FC236}">
                <a16:creationId xmlns="" xmlns:a16="http://schemas.microsoft.com/office/drawing/2014/main" id="{AAEB490C-9F77-4B2B-895C-83B4F1D1AECE}"/>
              </a:ext>
            </a:extLst>
          </p:cNvPr>
          <p:cNvSpPr>
            <a:spLocks noGrp="1"/>
          </p:cNvSpPr>
          <p:nvPr>
            <p:ph type="body" sz="quarter" idx="17" hasCustomPrompt="1"/>
          </p:nvPr>
        </p:nvSpPr>
        <p:spPr>
          <a:xfrm>
            <a:off x="970280" y="863590"/>
            <a:ext cx="1526540" cy="1656090"/>
          </a:xfrm>
          <a:prstGeom prst="rect">
            <a:avLst/>
          </a:prstGeom>
        </p:spPr>
        <p:txBody>
          <a:bodyPr/>
          <a:lstStyle>
            <a:lvl1pPr marL="0" indent="0" algn="r">
              <a:buNone/>
              <a:defRPr sz="11000">
                <a:solidFill>
                  <a:schemeClr val="bg2"/>
                </a:solidFill>
                <a:latin typeface="RR Pioneer UltraLight Condensed" panose="020B0206030201060103" pitchFamily="34" charset="0"/>
              </a:defRPr>
            </a:lvl1pPr>
          </a:lstStyle>
          <a:p>
            <a:pPr lvl="0"/>
            <a:r>
              <a:rPr lang="en-US" dirty="0"/>
              <a:t>01</a:t>
            </a:r>
            <a:endParaRPr lang="en-GB" dirty="0"/>
          </a:p>
        </p:txBody>
      </p:sp>
      <p:sp>
        <p:nvSpPr>
          <p:cNvPr id="9" name="TextBox 8"/>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bg2"/>
                </a:solidFill>
                <a:latin typeface="RR Pioneer Bold" panose="020B0803050201040103" pitchFamily="34" charset="0"/>
              </a:rPr>
              <a:pPr algn="r"/>
              <a:t>‹#›</a:t>
            </a:fld>
            <a:endParaRPr lang="en-GB" sz="800" dirty="0">
              <a:solidFill>
                <a:schemeClr val="bg2"/>
              </a:solidFill>
              <a:latin typeface="RR Pioneer Bold" panose="020B0803050201040103" pitchFamily="34" charset="0"/>
            </a:endParaRPr>
          </a:p>
        </p:txBody>
      </p:sp>
    </p:spTree>
    <p:extLst>
      <p:ext uri="{BB962C8B-B14F-4D97-AF65-F5344CB8AC3E}">
        <p14:creationId xmlns:p14="http://schemas.microsoft.com/office/powerpoint/2010/main" val="3649056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R Section 5">
    <p:bg>
      <p:bgPr>
        <a:solidFill>
          <a:srgbClr val="034F00"/>
        </a:solid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 xmlns:a16="http://schemas.microsoft.com/office/drawing/2014/main" id="{AAEB490C-9F77-4B2B-895C-83B4F1D1AECE}"/>
              </a:ext>
            </a:extLst>
          </p:cNvPr>
          <p:cNvSpPr>
            <a:spLocks noGrp="1"/>
          </p:cNvSpPr>
          <p:nvPr>
            <p:ph type="body" sz="quarter" idx="10" hasCustomPrompt="1"/>
          </p:nvPr>
        </p:nvSpPr>
        <p:spPr>
          <a:xfrm>
            <a:off x="2874963" y="982980"/>
            <a:ext cx="4371657" cy="518595"/>
          </a:xfrm>
          <a:prstGeom prst="rect">
            <a:avLst/>
          </a:prstGeom>
        </p:spPr>
        <p:txBody>
          <a:bodyPr/>
          <a:lstStyle>
            <a:lvl1pPr marL="0" indent="0">
              <a:buNone/>
              <a:defRPr sz="3200">
                <a:solidFill>
                  <a:schemeClr val="tx1"/>
                </a:solidFill>
                <a:latin typeface="RR Pioneer Bold" panose="020B0803050201040103" pitchFamily="34" charset="0"/>
              </a:defRPr>
            </a:lvl1pPr>
          </a:lstStyle>
          <a:p>
            <a:pPr lvl="0"/>
            <a:r>
              <a:rPr lang="en-US" dirty="0"/>
              <a:t>Text</a:t>
            </a:r>
            <a:endParaRPr lang="en-GB" dirty="0"/>
          </a:p>
        </p:txBody>
      </p:sp>
      <p:sp>
        <p:nvSpPr>
          <p:cNvPr id="21" name="Text Placeholder 18">
            <a:extLst>
              <a:ext uri="{FF2B5EF4-FFF2-40B4-BE49-F238E27FC236}">
                <a16:creationId xmlns="" xmlns:a16="http://schemas.microsoft.com/office/drawing/2014/main" id="{E3CE3681-E8B1-4106-9D5C-28AD774CA346}"/>
              </a:ext>
            </a:extLst>
          </p:cNvPr>
          <p:cNvSpPr>
            <a:spLocks noGrp="1"/>
          </p:cNvSpPr>
          <p:nvPr>
            <p:ph type="body" sz="quarter" idx="11" hasCustomPrompt="1"/>
          </p:nvPr>
        </p:nvSpPr>
        <p:spPr>
          <a:xfrm>
            <a:off x="2874963" y="1460310"/>
            <a:ext cx="4371657" cy="1252410"/>
          </a:xfrm>
          <a:prstGeom prst="rect">
            <a:avLst/>
          </a:prstGeom>
        </p:spPr>
        <p:txBody>
          <a:bodyPr/>
          <a:lstStyle>
            <a:lvl1pPr marL="0" indent="0">
              <a:buNone/>
              <a:defRPr sz="1400">
                <a:solidFill>
                  <a:schemeClr val="tx1"/>
                </a:solidFill>
                <a:latin typeface="RR Pioneer" panose="020B0503050201040103" pitchFamily="34" charset="0"/>
              </a:defRPr>
            </a:lvl1pPr>
          </a:lstStyle>
          <a:p>
            <a:pPr lvl="0"/>
            <a:r>
              <a:rPr lang="en-US" dirty="0"/>
              <a:t>Section sub-title</a:t>
            </a:r>
            <a:endParaRPr lang="en-GB" dirty="0"/>
          </a:p>
        </p:txBody>
      </p:sp>
      <p:sp>
        <p:nvSpPr>
          <p:cNvPr id="5" name="Freeform: Shape 4">
            <a:extLst>
              <a:ext uri="{FF2B5EF4-FFF2-40B4-BE49-F238E27FC236}">
                <a16:creationId xmlns="" xmlns:a16="http://schemas.microsoft.com/office/drawing/2014/main" id="{A6A4F63B-A2C9-4CC5-A890-0D2BCAD93838}"/>
              </a:ext>
            </a:extLst>
          </p:cNvPr>
          <p:cNvSpPr/>
          <p:nvPr userDrawn="1"/>
        </p:nvSpPr>
        <p:spPr>
          <a:xfrm>
            <a:off x="335280" y="952500"/>
            <a:ext cx="197358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 xmlns:a16="http://schemas.microsoft.com/office/drawing/2014/main" id="{0C1995E9-D051-4B86-AF60-82559505D964}"/>
              </a:ext>
            </a:extLst>
          </p:cNvPr>
          <p:cNvSpPr/>
          <p:nvPr userDrawn="1"/>
        </p:nvSpPr>
        <p:spPr>
          <a:xfrm>
            <a:off x="2964180" y="952500"/>
            <a:ext cx="5844540"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8">
            <a:extLst>
              <a:ext uri="{FF2B5EF4-FFF2-40B4-BE49-F238E27FC236}">
                <a16:creationId xmlns="" xmlns:a16="http://schemas.microsoft.com/office/drawing/2014/main" id="{AAEB490C-9F77-4B2B-895C-83B4F1D1AECE}"/>
              </a:ext>
            </a:extLst>
          </p:cNvPr>
          <p:cNvSpPr>
            <a:spLocks noGrp="1"/>
          </p:cNvSpPr>
          <p:nvPr>
            <p:ph type="body" sz="quarter" idx="17" hasCustomPrompt="1"/>
          </p:nvPr>
        </p:nvSpPr>
        <p:spPr>
          <a:xfrm>
            <a:off x="939800" y="863590"/>
            <a:ext cx="1526540" cy="1656090"/>
          </a:xfrm>
          <a:prstGeom prst="rect">
            <a:avLst/>
          </a:prstGeom>
        </p:spPr>
        <p:txBody>
          <a:bodyPr/>
          <a:lstStyle>
            <a:lvl1pPr marL="0" indent="0" algn="r">
              <a:buNone/>
              <a:defRPr sz="11000">
                <a:solidFill>
                  <a:schemeClr val="tx1"/>
                </a:solidFill>
                <a:latin typeface="RR Pioneer UltraLight Condensed" panose="020B0206030201060103" pitchFamily="34" charset="0"/>
              </a:defRPr>
            </a:lvl1pPr>
          </a:lstStyle>
          <a:p>
            <a:pPr lvl="0"/>
            <a:r>
              <a:rPr lang="en-US" dirty="0"/>
              <a:t>05</a:t>
            </a:r>
            <a:endParaRPr lang="en-GB" dirty="0"/>
          </a:p>
        </p:txBody>
      </p:sp>
      <p:sp>
        <p:nvSpPr>
          <p:cNvPr id="8" name="TextBox 7">
            <a:extLst>
              <a:ext uri="{FF2B5EF4-FFF2-40B4-BE49-F238E27FC236}">
                <a16:creationId xmlns="" xmlns:a16="http://schemas.microsoft.com/office/drawing/2014/main" id="{E2E0B648-3128-274A-B559-AE457B3028B8}"/>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36703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R Section 6">
    <p:bg>
      <p:bgPr>
        <a:solidFill>
          <a:srgbClr val="880E4F"/>
        </a:solid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 xmlns:a16="http://schemas.microsoft.com/office/drawing/2014/main" id="{AAEB490C-9F77-4B2B-895C-83B4F1D1AECE}"/>
              </a:ext>
            </a:extLst>
          </p:cNvPr>
          <p:cNvSpPr>
            <a:spLocks noGrp="1"/>
          </p:cNvSpPr>
          <p:nvPr>
            <p:ph type="body" sz="quarter" idx="10" hasCustomPrompt="1"/>
          </p:nvPr>
        </p:nvSpPr>
        <p:spPr>
          <a:xfrm>
            <a:off x="2874963" y="982980"/>
            <a:ext cx="4371657" cy="518595"/>
          </a:xfrm>
          <a:prstGeom prst="rect">
            <a:avLst/>
          </a:prstGeom>
        </p:spPr>
        <p:txBody>
          <a:bodyPr/>
          <a:lstStyle>
            <a:lvl1pPr marL="0" indent="0">
              <a:buNone/>
              <a:defRPr sz="3200">
                <a:solidFill>
                  <a:schemeClr val="tx1"/>
                </a:solidFill>
                <a:latin typeface="RR Pioneer Bold" panose="020B0803050201040103" pitchFamily="34" charset="0"/>
              </a:defRPr>
            </a:lvl1pPr>
          </a:lstStyle>
          <a:p>
            <a:pPr lvl="0"/>
            <a:r>
              <a:rPr lang="en-US" dirty="0"/>
              <a:t>Text</a:t>
            </a:r>
            <a:endParaRPr lang="en-GB" dirty="0"/>
          </a:p>
        </p:txBody>
      </p:sp>
      <p:sp>
        <p:nvSpPr>
          <p:cNvPr id="21" name="Text Placeholder 18">
            <a:extLst>
              <a:ext uri="{FF2B5EF4-FFF2-40B4-BE49-F238E27FC236}">
                <a16:creationId xmlns="" xmlns:a16="http://schemas.microsoft.com/office/drawing/2014/main" id="{E3CE3681-E8B1-4106-9D5C-28AD774CA346}"/>
              </a:ext>
            </a:extLst>
          </p:cNvPr>
          <p:cNvSpPr>
            <a:spLocks noGrp="1"/>
          </p:cNvSpPr>
          <p:nvPr>
            <p:ph type="body" sz="quarter" idx="11" hasCustomPrompt="1"/>
          </p:nvPr>
        </p:nvSpPr>
        <p:spPr>
          <a:xfrm>
            <a:off x="2874963" y="1460310"/>
            <a:ext cx="4371657" cy="1252410"/>
          </a:xfrm>
          <a:prstGeom prst="rect">
            <a:avLst/>
          </a:prstGeom>
        </p:spPr>
        <p:txBody>
          <a:bodyPr/>
          <a:lstStyle>
            <a:lvl1pPr marL="0" indent="0">
              <a:buNone/>
              <a:defRPr sz="1400">
                <a:solidFill>
                  <a:schemeClr val="tx1"/>
                </a:solidFill>
                <a:latin typeface="RR Pioneer" panose="020B0503050201040103" pitchFamily="34" charset="0"/>
              </a:defRPr>
            </a:lvl1pPr>
          </a:lstStyle>
          <a:p>
            <a:pPr lvl="0"/>
            <a:r>
              <a:rPr lang="en-US" dirty="0"/>
              <a:t>Section sub-title</a:t>
            </a:r>
            <a:endParaRPr lang="en-GB" dirty="0"/>
          </a:p>
        </p:txBody>
      </p:sp>
      <p:sp>
        <p:nvSpPr>
          <p:cNvPr id="5" name="Freeform: Shape 4">
            <a:extLst>
              <a:ext uri="{FF2B5EF4-FFF2-40B4-BE49-F238E27FC236}">
                <a16:creationId xmlns="" xmlns:a16="http://schemas.microsoft.com/office/drawing/2014/main" id="{A6A4F63B-A2C9-4CC5-A890-0D2BCAD93838}"/>
              </a:ext>
            </a:extLst>
          </p:cNvPr>
          <p:cNvSpPr/>
          <p:nvPr userDrawn="1"/>
        </p:nvSpPr>
        <p:spPr>
          <a:xfrm>
            <a:off x="335280" y="952500"/>
            <a:ext cx="197358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 xmlns:a16="http://schemas.microsoft.com/office/drawing/2014/main" id="{0C1995E9-D051-4B86-AF60-82559505D964}"/>
              </a:ext>
            </a:extLst>
          </p:cNvPr>
          <p:cNvSpPr/>
          <p:nvPr userDrawn="1"/>
        </p:nvSpPr>
        <p:spPr>
          <a:xfrm>
            <a:off x="2964180" y="952500"/>
            <a:ext cx="5844540"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8">
            <a:extLst>
              <a:ext uri="{FF2B5EF4-FFF2-40B4-BE49-F238E27FC236}">
                <a16:creationId xmlns="" xmlns:a16="http://schemas.microsoft.com/office/drawing/2014/main" id="{AAEB490C-9F77-4B2B-895C-83B4F1D1AECE}"/>
              </a:ext>
            </a:extLst>
          </p:cNvPr>
          <p:cNvSpPr>
            <a:spLocks noGrp="1"/>
          </p:cNvSpPr>
          <p:nvPr>
            <p:ph type="body" sz="quarter" idx="17" hasCustomPrompt="1"/>
          </p:nvPr>
        </p:nvSpPr>
        <p:spPr>
          <a:xfrm>
            <a:off x="955040" y="863590"/>
            <a:ext cx="1526540" cy="1656090"/>
          </a:xfrm>
          <a:prstGeom prst="rect">
            <a:avLst/>
          </a:prstGeom>
        </p:spPr>
        <p:txBody>
          <a:bodyPr/>
          <a:lstStyle>
            <a:lvl1pPr marL="0" indent="0" algn="r">
              <a:buNone/>
              <a:defRPr sz="11000">
                <a:solidFill>
                  <a:schemeClr val="tx1"/>
                </a:solidFill>
                <a:latin typeface="RR Pioneer UltraLight Condensed" panose="020B0206030201060103" pitchFamily="34" charset="0"/>
              </a:defRPr>
            </a:lvl1pPr>
          </a:lstStyle>
          <a:p>
            <a:pPr lvl="0"/>
            <a:r>
              <a:rPr lang="en-US" dirty="0"/>
              <a:t>06</a:t>
            </a:r>
            <a:endParaRPr lang="en-GB" dirty="0"/>
          </a:p>
        </p:txBody>
      </p:sp>
      <p:sp>
        <p:nvSpPr>
          <p:cNvPr id="8" name="TextBox 7">
            <a:extLst>
              <a:ext uri="{FF2B5EF4-FFF2-40B4-BE49-F238E27FC236}">
                <a16:creationId xmlns="" xmlns:a16="http://schemas.microsoft.com/office/drawing/2014/main" id="{ABA56BE3-C5D3-0E4A-BBFB-678098C66B53}"/>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3316157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RR Section 7">
    <p:bg>
      <p:bgPr>
        <a:solidFill>
          <a:schemeClr val="tx2"/>
        </a:solid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 xmlns:a16="http://schemas.microsoft.com/office/drawing/2014/main" id="{AAEB490C-9F77-4B2B-895C-83B4F1D1AECE}"/>
              </a:ext>
            </a:extLst>
          </p:cNvPr>
          <p:cNvSpPr>
            <a:spLocks noGrp="1"/>
          </p:cNvSpPr>
          <p:nvPr>
            <p:ph type="body" sz="quarter" idx="10" hasCustomPrompt="1"/>
          </p:nvPr>
        </p:nvSpPr>
        <p:spPr>
          <a:xfrm>
            <a:off x="2874963" y="982980"/>
            <a:ext cx="4371657" cy="518595"/>
          </a:xfrm>
          <a:prstGeom prst="rect">
            <a:avLst/>
          </a:prstGeom>
        </p:spPr>
        <p:txBody>
          <a:bodyPr/>
          <a:lstStyle>
            <a:lvl1pPr marL="0" indent="0">
              <a:buNone/>
              <a:defRPr sz="3200">
                <a:solidFill>
                  <a:schemeClr val="tx1"/>
                </a:solidFill>
                <a:latin typeface="RR Pioneer Bold" panose="020B0803050201040103" pitchFamily="34" charset="0"/>
              </a:defRPr>
            </a:lvl1pPr>
          </a:lstStyle>
          <a:p>
            <a:pPr lvl="0"/>
            <a:r>
              <a:rPr lang="en-US" dirty="0"/>
              <a:t>Text</a:t>
            </a:r>
            <a:endParaRPr lang="en-GB" dirty="0"/>
          </a:p>
        </p:txBody>
      </p:sp>
      <p:sp>
        <p:nvSpPr>
          <p:cNvPr id="21" name="Text Placeholder 18">
            <a:extLst>
              <a:ext uri="{FF2B5EF4-FFF2-40B4-BE49-F238E27FC236}">
                <a16:creationId xmlns="" xmlns:a16="http://schemas.microsoft.com/office/drawing/2014/main" id="{E3CE3681-E8B1-4106-9D5C-28AD774CA346}"/>
              </a:ext>
            </a:extLst>
          </p:cNvPr>
          <p:cNvSpPr>
            <a:spLocks noGrp="1"/>
          </p:cNvSpPr>
          <p:nvPr>
            <p:ph type="body" sz="quarter" idx="11" hasCustomPrompt="1"/>
          </p:nvPr>
        </p:nvSpPr>
        <p:spPr>
          <a:xfrm>
            <a:off x="2874963" y="1460310"/>
            <a:ext cx="4371657" cy="1252410"/>
          </a:xfrm>
          <a:prstGeom prst="rect">
            <a:avLst/>
          </a:prstGeom>
        </p:spPr>
        <p:txBody>
          <a:bodyPr/>
          <a:lstStyle>
            <a:lvl1pPr marL="0" indent="0">
              <a:buNone/>
              <a:defRPr sz="1400">
                <a:solidFill>
                  <a:schemeClr val="tx1"/>
                </a:solidFill>
                <a:latin typeface="RR Pioneer" panose="020B0503050201040103" pitchFamily="34" charset="0"/>
              </a:defRPr>
            </a:lvl1pPr>
          </a:lstStyle>
          <a:p>
            <a:pPr lvl="0"/>
            <a:r>
              <a:rPr lang="en-US" dirty="0"/>
              <a:t>Section sub-title</a:t>
            </a:r>
            <a:endParaRPr lang="en-GB" dirty="0"/>
          </a:p>
        </p:txBody>
      </p:sp>
      <p:sp>
        <p:nvSpPr>
          <p:cNvPr id="5" name="Freeform: Shape 4">
            <a:extLst>
              <a:ext uri="{FF2B5EF4-FFF2-40B4-BE49-F238E27FC236}">
                <a16:creationId xmlns="" xmlns:a16="http://schemas.microsoft.com/office/drawing/2014/main" id="{A6A4F63B-A2C9-4CC5-A890-0D2BCAD93838}"/>
              </a:ext>
            </a:extLst>
          </p:cNvPr>
          <p:cNvSpPr/>
          <p:nvPr userDrawn="1"/>
        </p:nvSpPr>
        <p:spPr>
          <a:xfrm>
            <a:off x="335280" y="952500"/>
            <a:ext cx="197358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 xmlns:a16="http://schemas.microsoft.com/office/drawing/2014/main" id="{0C1995E9-D051-4B86-AF60-82559505D964}"/>
              </a:ext>
            </a:extLst>
          </p:cNvPr>
          <p:cNvSpPr/>
          <p:nvPr userDrawn="1"/>
        </p:nvSpPr>
        <p:spPr>
          <a:xfrm>
            <a:off x="2964180" y="952500"/>
            <a:ext cx="5844540"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8">
            <a:extLst>
              <a:ext uri="{FF2B5EF4-FFF2-40B4-BE49-F238E27FC236}">
                <a16:creationId xmlns="" xmlns:a16="http://schemas.microsoft.com/office/drawing/2014/main" id="{AAEB490C-9F77-4B2B-895C-83B4F1D1AECE}"/>
              </a:ext>
            </a:extLst>
          </p:cNvPr>
          <p:cNvSpPr>
            <a:spLocks noGrp="1"/>
          </p:cNvSpPr>
          <p:nvPr>
            <p:ph type="body" sz="quarter" idx="17" hasCustomPrompt="1"/>
          </p:nvPr>
        </p:nvSpPr>
        <p:spPr>
          <a:xfrm>
            <a:off x="955040" y="863590"/>
            <a:ext cx="1526540" cy="1656090"/>
          </a:xfrm>
          <a:prstGeom prst="rect">
            <a:avLst/>
          </a:prstGeom>
        </p:spPr>
        <p:txBody>
          <a:bodyPr/>
          <a:lstStyle>
            <a:lvl1pPr marL="0" indent="0" algn="r">
              <a:buNone/>
              <a:defRPr sz="11000">
                <a:solidFill>
                  <a:schemeClr val="tx1"/>
                </a:solidFill>
                <a:latin typeface="RR Pioneer UltraLight Condensed" panose="020B0206030201060103" pitchFamily="34" charset="0"/>
              </a:defRPr>
            </a:lvl1pPr>
          </a:lstStyle>
          <a:p>
            <a:pPr lvl="0"/>
            <a:r>
              <a:rPr lang="en-US" dirty="0"/>
              <a:t>07</a:t>
            </a:r>
            <a:endParaRPr lang="en-GB" dirty="0"/>
          </a:p>
        </p:txBody>
      </p:sp>
      <p:sp>
        <p:nvSpPr>
          <p:cNvPr id="8" name="TextBox 7">
            <a:extLst>
              <a:ext uri="{FF2B5EF4-FFF2-40B4-BE49-F238E27FC236}">
                <a16:creationId xmlns="" xmlns:a16="http://schemas.microsoft.com/office/drawing/2014/main" id="{C84A4CBF-F630-1242-A715-724F9B45D852}"/>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3411591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RR Text 1">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04681208-DD42-455B-A86B-AAB9F9B60427}"/>
              </a:ext>
            </a:extLst>
          </p:cNvPr>
          <p:cNvSpPr/>
          <p:nvPr userDrawn="1"/>
        </p:nvSpPr>
        <p:spPr>
          <a:xfrm>
            <a:off x="2274898" y="0"/>
            <a:ext cx="6869102"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 xmlns:a16="http://schemas.microsoft.com/office/drawing/2014/main" id="{7F79DFE6-CFA5-477C-AEC5-887EEF30C7EC}"/>
              </a:ext>
            </a:extLst>
          </p:cNvPr>
          <p:cNvSpPr>
            <a:spLocks noGrp="1"/>
          </p:cNvSpPr>
          <p:nvPr>
            <p:ph type="title" hasCustomPrompt="1"/>
          </p:nvPr>
        </p:nvSpPr>
        <p:spPr>
          <a:xfrm>
            <a:off x="2971885" y="950436"/>
            <a:ext cx="5836835" cy="695484"/>
          </a:xfrm>
          <a:prstGeom prst="rect">
            <a:avLst/>
          </a:prstGeom>
        </p:spPr>
        <p:txBody>
          <a:bodyPr lIns="0" tIns="0" rIns="0" bIns="0" anchor="t">
            <a:normAutofit/>
          </a:bodyPr>
          <a:lstStyle>
            <a:lvl1pPr marL="0" indent="0">
              <a:buNone/>
              <a:defRPr sz="1800">
                <a:solidFill>
                  <a:schemeClr val="bg2"/>
                </a:solidFill>
                <a:latin typeface="RR Pioneer Bold" panose="020B0803050201040103" pitchFamily="34" charset="0"/>
              </a:defRPr>
            </a:lvl1pPr>
          </a:lstStyle>
          <a:p>
            <a:r>
              <a:rPr lang="en-US" dirty="0"/>
              <a:t>Intro text</a:t>
            </a:r>
            <a:endParaRPr lang="en-GB" dirty="0"/>
          </a:p>
        </p:txBody>
      </p:sp>
      <p:sp>
        <p:nvSpPr>
          <p:cNvPr id="10" name="Text Placeholder 9">
            <a:extLst>
              <a:ext uri="{FF2B5EF4-FFF2-40B4-BE49-F238E27FC236}">
                <a16:creationId xmlns="" xmlns:a16="http://schemas.microsoft.com/office/drawing/2014/main" id="{3F8D25FF-12DE-403E-AF55-F46AC3934934}"/>
              </a:ext>
            </a:extLst>
          </p:cNvPr>
          <p:cNvSpPr>
            <a:spLocks noGrp="1"/>
          </p:cNvSpPr>
          <p:nvPr>
            <p:ph type="body" sz="quarter" idx="10" hasCustomPrompt="1"/>
          </p:nvPr>
        </p:nvSpPr>
        <p:spPr>
          <a:xfrm>
            <a:off x="225033" y="908277"/>
            <a:ext cx="1786647" cy="955675"/>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GB" sz="1500" kern="1200" dirty="0">
                <a:solidFill>
                  <a:schemeClr val="tx2"/>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marL="0" lvl="0" indent="0" algn="l" defTabSz="685800" rtl="0" eaLnBrk="1" latinLnBrk="0" hangingPunct="1">
              <a:lnSpc>
                <a:spcPct val="90000"/>
              </a:lnSpc>
              <a:spcBef>
                <a:spcPts val="750"/>
              </a:spcBef>
              <a:buFont typeface="Arial" panose="020B0604020202020204" pitchFamily="34" charset="0"/>
              <a:buNone/>
            </a:pPr>
            <a:r>
              <a:rPr lang="en-US" dirty="0"/>
              <a:t>Text over one column</a:t>
            </a:r>
            <a:endParaRPr lang="en-GB" dirty="0"/>
          </a:p>
        </p:txBody>
      </p:sp>
      <p:sp>
        <p:nvSpPr>
          <p:cNvPr id="5" name="Text Placeholder 4">
            <a:extLst>
              <a:ext uri="{FF2B5EF4-FFF2-40B4-BE49-F238E27FC236}">
                <a16:creationId xmlns="" xmlns:a16="http://schemas.microsoft.com/office/drawing/2014/main" id="{AB3B9182-7B1B-4746-8146-EAC173E26B74}"/>
              </a:ext>
            </a:extLst>
          </p:cNvPr>
          <p:cNvSpPr>
            <a:spLocks noGrp="1"/>
          </p:cNvSpPr>
          <p:nvPr>
            <p:ph type="body" sz="quarter" idx="11"/>
          </p:nvPr>
        </p:nvSpPr>
        <p:spPr>
          <a:xfrm>
            <a:off x="2971885" y="1880816"/>
            <a:ext cx="5836835" cy="262572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Box 7">
            <a:extLst>
              <a:ext uri="{FF2B5EF4-FFF2-40B4-BE49-F238E27FC236}">
                <a16:creationId xmlns="" xmlns:a16="http://schemas.microsoft.com/office/drawing/2014/main" id="{26838262-4B9C-7943-84BF-C087279D6E9C}"/>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bg2"/>
                </a:solidFill>
                <a:latin typeface="RR Pioneer Bold" panose="020B0803050201040103" pitchFamily="34" charset="0"/>
              </a:rPr>
              <a:pPr algn="r"/>
              <a:t>‹#›</a:t>
            </a:fld>
            <a:endParaRPr lang="en-GB" sz="800" dirty="0">
              <a:solidFill>
                <a:schemeClr val="bg2"/>
              </a:solidFill>
              <a:latin typeface="RR Pioneer Bold" panose="020B0803050201040103" pitchFamily="34" charset="0"/>
            </a:endParaRPr>
          </a:p>
        </p:txBody>
      </p:sp>
    </p:spTree>
    <p:extLst>
      <p:ext uri="{BB962C8B-B14F-4D97-AF65-F5344CB8AC3E}">
        <p14:creationId xmlns:p14="http://schemas.microsoft.com/office/powerpoint/2010/main" val="268742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RR Text 2">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04681208-DD42-455B-A86B-AAB9F9B60427}"/>
              </a:ext>
            </a:extLst>
          </p:cNvPr>
          <p:cNvSpPr/>
          <p:nvPr userDrawn="1"/>
        </p:nvSpPr>
        <p:spPr>
          <a:xfrm>
            <a:off x="2274898" y="0"/>
            <a:ext cx="6869102"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 Placeholder 9">
            <a:extLst>
              <a:ext uri="{FF2B5EF4-FFF2-40B4-BE49-F238E27FC236}">
                <a16:creationId xmlns="" xmlns:a16="http://schemas.microsoft.com/office/drawing/2014/main" id="{3F8D25FF-12DE-403E-AF55-F46AC3934934}"/>
              </a:ext>
            </a:extLst>
          </p:cNvPr>
          <p:cNvSpPr>
            <a:spLocks noGrp="1"/>
          </p:cNvSpPr>
          <p:nvPr>
            <p:ph type="body" sz="quarter" idx="10" hasCustomPrompt="1"/>
          </p:nvPr>
        </p:nvSpPr>
        <p:spPr>
          <a:xfrm>
            <a:off x="225033" y="908277"/>
            <a:ext cx="1786647" cy="955675"/>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kern="1200" smtClean="0">
                <a:solidFill>
                  <a:schemeClr val="tx2"/>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Smaller text for longer sections of copy</a:t>
            </a:r>
            <a:endParaRPr lang="en-GB" dirty="0"/>
          </a:p>
        </p:txBody>
      </p:sp>
      <p:sp>
        <p:nvSpPr>
          <p:cNvPr id="12" name="Content Placeholder 2">
            <a:extLst>
              <a:ext uri="{FF2B5EF4-FFF2-40B4-BE49-F238E27FC236}">
                <a16:creationId xmlns="" xmlns:a16="http://schemas.microsoft.com/office/drawing/2014/main" id="{ABC6105F-6C59-5947-BBC6-DB893D68A668}"/>
              </a:ext>
            </a:extLst>
          </p:cNvPr>
          <p:cNvSpPr>
            <a:spLocks noGrp="1"/>
          </p:cNvSpPr>
          <p:nvPr>
            <p:ph sz="quarter" idx="11" hasCustomPrompt="1"/>
          </p:nvPr>
        </p:nvSpPr>
        <p:spPr>
          <a:xfrm>
            <a:off x="2971885" y="950913"/>
            <a:ext cx="5302165" cy="3382962"/>
          </a:xfrm>
        </p:spPr>
        <p:txBody>
          <a:bodyPr lIns="0" tIns="0" rIns="0" bIns="0" numCol="2" spcCol="230400">
            <a:normAutofit/>
          </a:bodyPr>
          <a:lstStyle>
            <a:lvl1pPr marL="0" indent="0">
              <a:buNone/>
              <a:defRPr sz="1000"/>
            </a:lvl1pPr>
          </a:lstStyle>
          <a:p>
            <a:pPr lvl="0"/>
            <a:r>
              <a:rPr lang="en-US" dirty="0"/>
              <a:t>Please change first paragraph to RR Pioneer Bold 10 </a:t>
            </a:r>
            <a:r>
              <a:rPr lang="en-US" dirty="0" err="1"/>
              <a:t>pt</a:t>
            </a:r>
            <a:r>
              <a:rPr lang="en-US" dirty="0"/>
              <a:t> in blue.</a:t>
            </a:r>
          </a:p>
          <a:p>
            <a:r>
              <a:rPr lang="en-GB" dirty="0"/>
              <a:t>2 column layout.</a:t>
            </a:r>
          </a:p>
          <a:p>
            <a:r>
              <a:rPr lang="en-GB" dirty="0" err="1"/>
              <a:t>Fusce</a:t>
            </a:r>
            <a:r>
              <a:rPr lang="en-GB" dirty="0"/>
              <a:t> </a:t>
            </a:r>
            <a:r>
              <a:rPr lang="en-GB" dirty="0" err="1"/>
              <a:t>ut</a:t>
            </a:r>
            <a:r>
              <a:rPr lang="en-GB" dirty="0"/>
              <a:t> pharetra </a:t>
            </a:r>
            <a:r>
              <a:rPr lang="en-GB" dirty="0" err="1"/>
              <a:t>felis</a:t>
            </a:r>
            <a:r>
              <a:rPr lang="en-GB" dirty="0"/>
              <a:t>. </a:t>
            </a:r>
            <a:r>
              <a:rPr lang="en-GB" dirty="0" err="1"/>
              <a:t>Quisque</a:t>
            </a:r>
            <a:r>
              <a:rPr lang="en-GB" dirty="0"/>
              <a:t> </a:t>
            </a:r>
            <a:r>
              <a:rPr lang="en-GB" dirty="0" err="1"/>
              <a:t>pulvinar</a:t>
            </a:r>
            <a:r>
              <a:rPr lang="en-GB" dirty="0"/>
              <a:t> lorem </a:t>
            </a:r>
            <a:r>
              <a:rPr lang="en-GB" dirty="0" err="1"/>
              <a:t>arcu</a:t>
            </a:r>
            <a:r>
              <a:rPr lang="en-GB" dirty="0"/>
              <a:t>, </a:t>
            </a:r>
            <a:r>
              <a:rPr lang="en-GB" dirty="0" err="1"/>
              <a:t>ut</a:t>
            </a:r>
            <a:r>
              <a:rPr lang="en-GB" dirty="0"/>
              <a:t> </a:t>
            </a:r>
            <a:r>
              <a:rPr lang="en-GB" dirty="0" err="1"/>
              <a:t>aliquam</a:t>
            </a:r>
            <a:r>
              <a:rPr lang="en-GB" dirty="0"/>
              <a:t> </a:t>
            </a:r>
            <a:r>
              <a:rPr lang="en-GB" dirty="0" err="1"/>
              <a:t>augue</a:t>
            </a:r>
            <a:r>
              <a:rPr lang="en-GB" dirty="0"/>
              <a:t> </a:t>
            </a:r>
            <a:r>
              <a:rPr lang="en-GB" dirty="0" err="1"/>
              <a:t>euismod</a:t>
            </a:r>
            <a:r>
              <a:rPr lang="en-GB" dirty="0"/>
              <a:t> </a:t>
            </a:r>
            <a:r>
              <a:rPr lang="en-GB" dirty="0" err="1"/>
              <a:t>egestas</a:t>
            </a:r>
            <a:r>
              <a:rPr lang="en-GB" dirty="0"/>
              <a:t>. </a:t>
            </a:r>
            <a:r>
              <a:rPr lang="en-GB" dirty="0" err="1"/>
              <a:t>Nullam</a:t>
            </a:r>
            <a:r>
              <a:rPr lang="en-GB" dirty="0"/>
              <a:t> </a:t>
            </a:r>
            <a:r>
              <a:rPr lang="en-GB" dirty="0" err="1"/>
              <a:t>molestie</a:t>
            </a:r>
            <a:r>
              <a:rPr lang="en-GB" dirty="0"/>
              <a:t> </a:t>
            </a:r>
            <a:r>
              <a:rPr lang="en-GB" dirty="0" err="1"/>
              <a:t>augue</a:t>
            </a:r>
            <a:r>
              <a:rPr lang="en-GB" dirty="0"/>
              <a:t> ac </a:t>
            </a:r>
            <a:r>
              <a:rPr lang="en-GB" dirty="0" err="1"/>
              <a:t>enim</a:t>
            </a:r>
            <a:r>
              <a:rPr lang="en-GB" dirty="0"/>
              <a:t> </a:t>
            </a:r>
            <a:r>
              <a:rPr lang="en-GB" dirty="0" err="1"/>
              <a:t>fringilla</a:t>
            </a:r>
            <a:r>
              <a:rPr lang="en-GB" dirty="0"/>
              <a:t>, non </a:t>
            </a:r>
            <a:r>
              <a:rPr lang="en-GB" dirty="0" err="1"/>
              <a:t>ullamcorper</a:t>
            </a:r>
            <a:r>
              <a:rPr lang="en-GB" dirty="0"/>
              <a:t> </a:t>
            </a:r>
            <a:r>
              <a:rPr lang="en-GB" dirty="0" err="1"/>
              <a:t>eros</a:t>
            </a:r>
            <a:r>
              <a:rPr lang="en-GB" dirty="0"/>
              <a:t> </a:t>
            </a:r>
            <a:r>
              <a:rPr lang="en-GB" dirty="0" err="1"/>
              <a:t>faucibus</a:t>
            </a:r>
            <a:r>
              <a:rPr lang="en-GB" dirty="0"/>
              <a:t>. </a:t>
            </a:r>
            <a:r>
              <a:rPr lang="en-GB" dirty="0" err="1"/>
              <a:t>Morbi</a:t>
            </a:r>
            <a:r>
              <a:rPr lang="en-GB" dirty="0"/>
              <a:t> </a:t>
            </a:r>
            <a:r>
              <a:rPr lang="en-GB" dirty="0" err="1"/>
              <a:t>rhoncus</a:t>
            </a:r>
            <a:r>
              <a:rPr lang="en-GB" dirty="0"/>
              <a:t> pharetra </a:t>
            </a:r>
            <a:r>
              <a:rPr lang="en-GB" dirty="0" err="1"/>
              <a:t>nibh</a:t>
            </a:r>
            <a:r>
              <a:rPr lang="en-GB" dirty="0"/>
              <a:t>, at </a:t>
            </a:r>
            <a:r>
              <a:rPr lang="en-GB" dirty="0" err="1"/>
              <a:t>rutrum</a:t>
            </a:r>
            <a:r>
              <a:rPr lang="en-GB" dirty="0"/>
              <a:t> </a:t>
            </a:r>
            <a:r>
              <a:rPr lang="en-GB" dirty="0" err="1"/>
              <a:t>neque</a:t>
            </a:r>
            <a:r>
              <a:rPr lang="en-GB" dirty="0"/>
              <a:t> </a:t>
            </a:r>
            <a:r>
              <a:rPr lang="en-GB" dirty="0" err="1"/>
              <a:t>blandit</a:t>
            </a:r>
            <a:r>
              <a:rPr lang="en-GB" dirty="0"/>
              <a:t> </a:t>
            </a:r>
            <a:r>
              <a:rPr lang="en-GB" dirty="0" err="1"/>
              <a:t>porttitor</a:t>
            </a:r>
            <a:r>
              <a:rPr lang="en-GB" dirty="0"/>
              <a:t>. </a:t>
            </a:r>
          </a:p>
          <a:p>
            <a:r>
              <a:rPr lang="en-GB" dirty="0" err="1"/>
              <a:t>Aliquam</a:t>
            </a:r>
            <a:r>
              <a:rPr lang="en-GB" dirty="0"/>
              <a:t> </a:t>
            </a:r>
            <a:r>
              <a:rPr lang="en-GB" dirty="0" err="1"/>
              <a:t>molestie</a:t>
            </a:r>
            <a:r>
              <a:rPr lang="en-GB" dirty="0"/>
              <a:t> </a:t>
            </a:r>
            <a:r>
              <a:rPr lang="en-GB" dirty="0" err="1"/>
              <a:t>est</a:t>
            </a:r>
            <a:r>
              <a:rPr lang="en-GB" dirty="0"/>
              <a:t> quam, </a:t>
            </a:r>
            <a:r>
              <a:rPr lang="en-GB" dirty="0" err="1"/>
              <a:t>eget</a:t>
            </a:r>
            <a:r>
              <a:rPr lang="en-GB" dirty="0"/>
              <a:t> </a:t>
            </a:r>
            <a:r>
              <a:rPr lang="en-GB" dirty="0" err="1"/>
              <a:t>egestas</a:t>
            </a:r>
            <a:r>
              <a:rPr lang="en-GB" dirty="0"/>
              <a:t> </a:t>
            </a:r>
            <a:r>
              <a:rPr lang="en-GB" dirty="0" err="1"/>
              <a:t>erat</a:t>
            </a:r>
            <a:r>
              <a:rPr lang="en-GB" dirty="0"/>
              <a:t> </a:t>
            </a:r>
            <a:r>
              <a:rPr lang="en-GB" dirty="0" err="1"/>
              <a:t>fringilla</a:t>
            </a:r>
            <a:r>
              <a:rPr lang="en-GB" dirty="0"/>
              <a:t> </a:t>
            </a:r>
            <a:r>
              <a:rPr lang="en-GB" dirty="0" err="1"/>
              <a:t>eget</a:t>
            </a:r>
            <a:r>
              <a:rPr lang="en-GB" dirty="0"/>
              <a:t>. </a:t>
            </a:r>
            <a:r>
              <a:rPr lang="en-GB" dirty="0" err="1"/>
              <a:t>Mauris</a:t>
            </a:r>
            <a:r>
              <a:rPr lang="en-GB" dirty="0"/>
              <a:t> </a:t>
            </a:r>
            <a:r>
              <a:rPr lang="en-GB" dirty="0" err="1"/>
              <a:t>dapibus</a:t>
            </a:r>
            <a:r>
              <a:rPr lang="en-GB" dirty="0"/>
              <a:t>, ex </a:t>
            </a:r>
            <a:r>
              <a:rPr lang="en-GB" dirty="0" err="1"/>
              <a:t>ut</a:t>
            </a:r>
            <a:r>
              <a:rPr lang="en-GB" dirty="0"/>
              <a:t> </a:t>
            </a:r>
            <a:r>
              <a:rPr lang="en-GB" dirty="0" err="1"/>
              <a:t>fermentum</a:t>
            </a:r>
            <a:r>
              <a:rPr lang="en-GB" dirty="0"/>
              <a:t> </a:t>
            </a:r>
            <a:r>
              <a:rPr lang="en-GB" dirty="0" err="1"/>
              <a:t>dignissim</a:t>
            </a:r>
            <a:r>
              <a:rPr lang="en-GB" dirty="0"/>
              <a:t>, </a:t>
            </a:r>
            <a:r>
              <a:rPr lang="en-GB" dirty="0" err="1"/>
              <a:t>nibh</a:t>
            </a:r>
            <a:r>
              <a:rPr lang="en-GB" dirty="0"/>
              <a:t> </a:t>
            </a:r>
            <a:r>
              <a:rPr lang="en-GB" dirty="0" err="1"/>
              <a:t>elit</a:t>
            </a:r>
            <a:r>
              <a:rPr lang="en-GB" dirty="0"/>
              <a:t> </a:t>
            </a:r>
            <a:r>
              <a:rPr lang="en-GB" dirty="0" err="1"/>
              <a:t>congue</a:t>
            </a:r>
            <a:r>
              <a:rPr lang="en-GB" dirty="0"/>
              <a:t> libero, id </a:t>
            </a:r>
            <a:r>
              <a:rPr lang="en-GB" dirty="0" err="1"/>
              <a:t>suscipit</a:t>
            </a:r>
            <a:r>
              <a:rPr lang="en-GB" dirty="0"/>
              <a:t> </a:t>
            </a:r>
            <a:r>
              <a:rPr lang="en-GB" dirty="0" err="1"/>
              <a:t>nisl</a:t>
            </a:r>
            <a:r>
              <a:rPr lang="en-GB" dirty="0"/>
              <a:t> </a:t>
            </a:r>
            <a:r>
              <a:rPr lang="en-GB" dirty="0" err="1"/>
              <a:t>lectus</a:t>
            </a:r>
            <a:r>
              <a:rPr lang="en-GB" dirty="0"/>
              <a:t> </a:t>
            </a:r>
            <a:r>
              <a:rPr lang="en-GB" dirty="0" err="1"/>
              <a:t>sed</a:t>
            </a:r>
            <a:r>
              <a:rPr lang="en-GB" dirty="0"/>
              <a:t> </a:t>
            </a:r>
            <a:r>
              <a:rPr lang="en-GB" dirty="0" err="1"/>
              <a:t>sapien</a:t>
            </a:r>
            <a:r>
              <a:rPr lang="en-GB" dirty="0"/>
              <a:t>. </a:t>
            </a:r>
          </a:p>
          <a:p>
            <a:r>
              <a:rPr lang="en-GB" dirty="0" err="1"/>
              <a:t>Sed</a:t>
            </a:r>
            <a:r>
              <a:rPr lang="en-GB" dirty="0"/>
              <a:t> </a:t>
            </a:r>
            <a:r>
              <a:rPr lang="en-GB" dirty="0" err="1"/>
              <a:t>placerat</a:t>
            </a:r>
            <a:r>
              <a:rPr lang="en-GB" dirty="0"/>
              <a:t> quam ligula. </a:t>
            </a:r>
            <a:r>
              <a:rPr lang="en-GB" dirty="0" err="1"/>
              <a:t>Fusce</a:t>
            </a:r>
            <a:r>
              <a:rPr lang="en-GB" dirty="0"/>
              <a:t> </a:t>
            </a:r>
            <a:r>
              <a:rPr lang="en-GB" dirty="0" err="1"/>
              <a:t>quis</a:t>
            </a:r>
            <a:r>
              <a:rPr lang="en-GB" dirty="0"/>
              <a:t> </a:t>
            </a:r>
            <a:r>
              <a:rPr lang="en-GB" dirty="0" err="1"/>
              <a:t>augue</a:t>
            </a:r>
            <a:r>
              <a:rPr lang="en-GB" dirty="0"/>
              <a:t> ex. </a:t>
            </a:r>
            <a:r>
              <a:rPr lang="en-GB" dirty="0" err="1"/>
              <a:t>Duis</a:t>
            </a:r>
            <a:r>
              <a:rPr lang="en-GB" dirty="0"/>
              <a:t> </a:t>
            </a:r>
            <a:r>
              <a:rPr lang="en-GB" dirty="0" err="1"/>
              <a:t>purus</a:t>
            </a:r>
            <a:r>
              <a:rPr lang="en-GB" dirty="0"/>
              <a:t> magna, </a:t>
            </a:r>
            <a:r>
              <a:rPr lang="en-GB" dirty="0" err="1"/>
              <a:t>commodo</a:t>
            </a:r>
            <a:r>
              <a:rPr lang="en-GB" dirty="0"/>
              <a:t> in </a:t>
            </a:r>
            <a:r>
              <a:rPr lang="en-GB" dirty="0" err="1"/>
              <a:t>pellentesque</a:t>
            </a:r>
            <a:r>
              <a:rPr lang="en-GB" dirty="0"/>
              <a:t> a, </a:t>
            </a:r>
            <a:r>
              <a:rPr lang="en-GB" dirty="0" err="1"/>
              <a:t>accumsan</a:t>
            </a:r>
            <a:r>
              <a:rPr lang="en-GB" dirty="0"/>
              <a:t> </a:t>
            </a:r>
            <a:r>
              <a:rPr lang="en-GB" dirty="0" err="1"/>
              <a:t>eu</a:t>
            </a:r>
            <a:r>
              <a:rPr lang="en-GB" dirty="0"/>
              <a:t> </a:t>
            </a:r>
            <a:r>
              <a:rPr lang="en-GB" dirty="0" err="1"/>
              <a:t>velit</a:t>
            </a:r>
            <a:r>
              <a:rPr lang="en-GB" dirty="0"/>
              <a:t>.</a:t>
            </a:r>
          </a:p>
          <a:p>
            <a:r>
              <a:rPr lang="en-GB" dirty="0" err="1"/>
              <a:t>Fusce</a:t>
            </a:r>
            <a:r>
              <a:rPr lang="en-GB" dirty="0"/>
              <a:t> </a:t>
            </a:r>
            <a:r>
              <a:rPr lang="en-GB" dirty="0" err="1"/>
              <a:t>ut</a:t>
            </a:r>
            <a:r>
              <a:rPr lang="en-GB" dirty="0"/>
              <a:t> pharetra </a:t>
            </a:r>
            <a:r>
              <a:rPr lang="en-GB" dirty="0" err="1"/>
              <a:t>felis</a:t>
            </a:r>
            <a:r>
              <a:rPr lang="en-GB" dirty="0"/>
              <a:t>. </a:t>
            </a:r>
            <a:r>
              <a:rPr lang="en-GB" dirty="0" err="1"/>
              <a:t>Quisque</a:t>
            </a:r>
            <a:r>
              <a:rPr lang="en-GB" dirty="0"/>
              <a:t> </a:t>
            </a:r>
            <a:r>
              <a:rPr lang="en-GB" dirty="0" err="1"/>
              <a:t>pulvinar</a:t>
            </a:r>
            <a:r>
              <a:rPr lang="en-GB" dirty="0"/>
              <a:t> lorem </a:t>
            </a:r>
            <a:r>
              <a:rPr lang="en-GB" dirty="0" err="1"/>
              <a:t>arcu</a:t>
            </a:r>
            <a:r>
              <a:rPr lang="en-GB" dirty="0"/>
              <a:t>, </a:t>
            </a:r>
            <a:r>
              <a:rPr lang="en-GB" dirty="0" err="1"/>
              <a:t>ut</a:t>
            </a:r>
            <a:r>
              <a:rPr lang="en-GB" dirty="0"/>
              <a:t> </a:t>
            </a:r>
            <a:r>
              <a:rPr lang="en-GB" dirty="0" err="1"/>
              <a:t>aliquam</a:t>
            </a:r>
            <a:r>
              <a:rPr lang="en-GB" dirty="0"/>
              <a:t> </a:t>
            </a:r>
            <a:r>
              <a:rPr lang="en-GB" dirty="0" err="1"/>
              <a:t>augue</a:t>
            </a:r>
            <a:r>
              <a:rPr lang="en-GB" dirty="0"/>
              <a:t> </a:t>
            </a:r>
            <a:r>
              <a:rPr lang="en-GB" dirty="0" err="1"/>
              <a:t>euismod</a:t>
            </a:r>
            <a:r>
              <a:rPr lang="en-GB" dirty="0"/>
              <a:t> </a:t>
            </a:r>
            <a:r>
              <a:rPr lang="en-GB" dirty="0" err="1"/>
              <a:t>egestas</a:t>
            </a:r>
            <a:r>
              <a:rPr lang="en-GB" dirty="0"/>
              <a:t>. </a:t>
            </a:r>
            <a:r>
              <a:rPr lang="en-GB" dirty="0" err="1"/>
              <a:t>Nullam</a:t>
            </a:r>
            <a:r>
              <a:rPr lang="en-GB" dirty="0"/>
              <a:t> </a:t>
            </a:r>
            <a:r>
              <a:rPr lang="en-GB" dirty="0" err="1"/>
              <a:t>molestie</a:t>
            </a:r>
            <a:r>
              <a:rPr lang="en-GB" dirty="0"/>
              <a:t> </a:t>
            </a:r>
            <a:r>
              <a:rPr lang="en-GB" dirty="0" err="1"/>
              <a:t>augue</a:t>
            </a:r>
            <a:r>
              <a:rPr lang="en-GB" dirty="0"/>
              <a:t> ac </a:t>
            </a:r>
            <a:r>
              <a:rPr lang="en-GB" dirty="0" err="1"/>
              <a:t>enim</a:t>
            </a:r>
            <a:r>
              <a:rPr lang="en-GB" dirty="0"/>
              <a:t> </a:t>
            </a:r>
            <a:r>
              <a:rPr lang="en-GB" dirty="0" err="1"/>
              <a:t>fringilla</a:t>
            </a:r>
            <a:r>
              <a:rPr lang="en-GB" dirty="0"/>
              <a:t>, non </a:t>
            </a:r>
            <a:r>
              <a:rPr lang="en-GB" dirty="0" err="1"/>
              <a:t>ullamcorper</a:t>
            </a:r>
            <a:r>
              <a:rPr lang="en-GB" dirty="0"/>
              <a:t> </a:t>
            </a:r>
            <a:r>
              <a:rPr lang="en-GB" dirty="0" err="1"/>
              <a:t>eros</a:t>
            </a:r>
            <a:r>
              <a:rPr lang="en-GB" dirty="0"/>
              <a:t> </a:t>
            </a:r>
            <a:r>
              <a:rPr lang="en-GB" dirty="0" err="1"/>
              <a:t>faucibus</a:t>
            </a:r>
            <a:r>
              <a:rPr lang="en-GB" dirty="0"/>
              <a:t>. </a:t>
            </a:r>
            <a:r>
              <a:rPr lang="en-GB" dirty="0" err="1"/>
              <a:t>Morbi</a:t>
            </a:r>
            <a:r>
              <a:rPr lang="en-GB" dirty="0"/>
              <a:t> </a:t>
            </a:r>
            <a:r>
              <a:rPr lang="en-GB" dirty="0" err="1"/>
              <a:t>rhoncus</a:t>
            </a:r>
            <a:r>
              <a:rPr lang="en-GB" dirty="0"/>
              <a:t> pharetra </a:t>
            </a:r>
            <a:r>
              <a:rPr lang="en-GB" dirty="0" err="1"/>
              <a:t>nibh</a:t>
            </a:r>
            <a:r>
              <a:rPr lang="en-GB" dirty="0"/>
              <a:t>, at </a:t>
            </a:r>
            <a:r>
              <a:rPr lang="en-GB" dirty="0" err="1"/>
              <a:t>rutrum</a:t>
            </a:r>
            <a:r>
              <a:rPr lang="en-GB" dirty="0"/>
              <a:t> </a:t>
            </a:r>
            <a:r>
              <a:rPr lang="en-GB" dirty="0" err="1"/>
              <a:t>neque</a:t>
            </a:r>
            <a:r>
              <a:rPr lang="en-GB" dirty="0"/>
              <a:t> </a:t>
            </a:r>
            <a:r>
              <a:rPr lang="en-GB" dirty="0" err="1"/>
              <a:t>blandit</a:t>
            </a:r>
            <a:r>
              <a:rPr lang="en-GB" dirty="0"/>
              <a:t> </a:t>
            </a:r>
            <a:r>
              <a:rPr lang="en-GB" dirty="0" err="1"/>
              <a:t>porttitor</a:t>
            </a:r>
            <a:r>
              <a:rPr lang="en-GB" dirty="0"/>
              <a:t>. </a:t>
            </a:r>
          </a:p>
          <a:p>
            <a:r>
              <a:rPr lang="en-GB" dirty="0" err="1"/>
              <a:t>Aliquam</a:t>
            </a:r>
            <a:r>
              <a:rPr lang="en-GB" dirty="0"/>
              <a:t> </a:t>
            </a:r>
            <a:r>
              <a:rPr lang="en-GB" dirty="0" err="1"/>
              <a:t>molestie</a:t>
            </a:r>
            <a:r>
              <a:rPr lang="en-GB" dirty="0"/>
              <a:t> </a:t>
            </a:r>
            <a:r>
              <a:rPr lang="en-GB" dirty="0" err="1"/>
              <a:t>est</a:t>
            </a:r>
            <a:r>
              <a:rPr lang="en-GB" dirty="0"/>
              <a:t> quam, </a:t>
            </a:r>
            <a:r>
              <a:rPr lang="en-GB" dirty="0" err="1"/>
              <a:t>eget</a:t>
            </a:r>
            <a:r>
              <a:rPr lang="en-GB" dirty="0"/>
              <a:t> </a:t>
            </a:r>
            <a:r>
              <a:rPr lang="en-GB" dirty="0" err="1"/>
              <a:t>egestas</a:t>
            </a:r>
            <a:r>
              <a:rPr lang="en-GB" dirty="0"/>
              <a:t> </a:t>
            </a:r>
            <a:r>
              <a:rPr lang="en-GB" dirty="0" err="1"/>
              <a:t>erat</a:t>
            </a:r>
            <a:r>
              <a:rPr lang="en-GB" dirty="0"/>
              <a:t> </a:t>
            </a:r>
            <a:r>
              <a:rPr lang="en-GB" dirty="0" err="1"/>
              <a:t>fringilla</a:t>
            </a:r>
            <a:r>
              <a:rPr lang="en-GB" dirty="0"/>
              <a:t> </a:t>
            </a:r>
            <a:r>
              <a:rPr lang="en-GB" dirty="0" err="1"/>
              <a:t>eget</a:t>
            </a:r>
            <a:r>
              <a:rPr lang="en-GB" dirty="0"/>
              <a:t>. </a:t>
            </a:r>
            <a:r>
              <a:rPr lang="en-GB" dirty="0" err="1"/>
              <a:t>Mauris</a:t>
            </a:r>
            <a:r>
              <a:rPr lang="en-GB" dirty="0"/>
              <a:t> </a:t>
            </a:r>
            <a:r>
              <a:rPr lang="en-GB" dirty="0" err="1"/>
              <a:t>dapibus</a:t>
            </a:r>
            <a:r>
              <a:rPr lang="en-GB" dirty="0"/>
              <a:t>, ex </a:t>
            </a:r>
            <a:r>
              <a:rPr lang="en-GB" dirty="0" err="1"/>
              <a:t>ut</a:t>
            </a:r>
            <a:r>
              <a:rPr lang="en-GB" dirty="0"/>
              <a:t> </a:t>
            </a:r>
            <a:r>
              <a:rPr lang="en-GB" dirty="0" err="1"/>
              <a:t>fermentum</a:t>
            </a:r>
            <a:r>
              <a:rPr lang="en-GB" dirty="0"/>
              <a:t> </a:t>
            </a:r>
            <a:r>
              <a:rPr lang="en-GB" dirty="0" err="1"/>
              <a:t>dignissim</a:t>
            </a:r>
            <a:r>
              <a:rPr lang="en-GB" dirty="0"/>
              <a:t>, </a:t>
            </a:r>
            <a:r>
              <a:rPr lang="en-GB" dirty="0" err="1"/>
              <a:t>nibh</a:t>
            </a:r>
            <a:r>
              <a:rPr lang="en-GB" dirty="0"/>
              <a:t> </a:t>
            </a:r>
            <a:r>
              <a:rPr lang="en-GB" dirty="0" err="1"/>
              <a:t>elit</a:t>
            </a:r>
            <a:r>
              <a:rPr lang="en-GB" dirty="0"/>
              <a:t> </a:t>
            </a:r>
            <a:r>
              <a:rPr lang="en-GB" dirty="0" err="1"/>
              <a:t>congue</a:t>
            </a:r>
            <a:r>
              <a:rPr lang="en-GB" dirty="0"/>
              <a:t> libero, id </a:t>
            </a:r>
            <a:r>
              <a:rPr lang="en-GB" dirty="0" err="1"/>
              <a:t>suscipit</a:t>
            </a:r>
            <a:r>
              <a:rPr lang="en-GB" dirty="0"/>
              <a:t> </a:t>
            </a:r>
            <a:r>
              <a:rPr lang="en-GB" dirty="0" err="1"/>
              <a:t>nisl</a:t>
            </a:r>
            <a:r>
              <a:rPr lang="en-GB" dirty="0"/>
              <a:t> </a:t>
            </a:r>
            <a:r>
              <a:rPr lang="en-GB" dirty="0" err="1"/>
              <a:t>lectus</a:t>
            </a:r>
            <a:r>
              <a:rPr lang="en-GB" dirty="0"/>
              <a:t> </a:t>
            </a:r>
            <a:r>
              <a:rPr lang="en-GB" dirty="0" err="1"/>
              <a:t>sed</a:t>
            </a:r>
            <a:r>
              <a:rPr lang="en-GB" dirty="0"/>
              <a:t> </a:t>
            </a:r>
            <a:r>
              <a:rPr lang="en-GB" dirty="0" err="1"/>
              <a:t>sapien</a:t>
            </a:r>
            <a:r>
              <a:rPr lang="en-GB" dirty="0"/>
              <a:t>. </a:t>
            </a:r>
          </a:p>
          <a:p>
            <a:r>
              <a:rPr lang="en-GB" dirty="0" err="1"/>
              <a:t>Sed</a:t>
            </a:r>
            <a:r>
              <a:rPr lang="en-GB" dirty="0"/>
              <a:t> </a:t>
            </a:r>
            <a:r>
              <a:rPr lang="en-GB" dirty="0" err="1"/>
              <a:t>placerat</a:t>
            </a:r>
            <a:r>
              <a:rPr lang="en-GB" dirty="0"/>
              <a:t> quam ligula. </a:t>
            </a:r>
            <a:r>
              <a:rPr lang="en-GB" dirty="0" err="1"/>
              <a:t>Fusce</a:t>
            </a:r>
            <a:r>
              <a:rPr lang="en-GB" dirty="0"/>
              <a:t> </a:t>
            </a:r>
            <a:r>
              <a:rPr lang="en-GB" dirty="0" err="1"/>
              <a:t>quis</a:t>
            </a:r>
            <a:r>
              <a:rPr lang="en-GB" dirty="0"/>
              <a:t> </a:t>
            </a:r>
            <a:r>
              <a:rPr lang="en-GB" dirty="0" err="1"/>
              <a:t>augue</a:t>
            </a:r>
            <a:r>
              <a:rPr lang="en-GB" dirty="0"/>
              <a:t> ex. </a:t>
            </a:r>
            <a:r>
              <a:rPr lang="en-GB" dirty="0" err="1"/>
              <a:t>Duis</a:t>
            </a:r>
            <a:r>
              <a:rPr lang="en-GB" dirty="0"/>
              <a:t> </a:t>
            </a:r>
            <a:r>
              <a:rPr lang="en-GB" dirty="0" err="1"/>
              <a:t>purus</a:t>
            </a:r>
            <a:r>
              <a:rPr lang="en-GB" dirty="0"/>
              <a:t> magna, </a:t>
            </a:r>
            <a:r>
              <a:rPr lang="en-GB" dirty="0" err="1"/>
              <a:t>commodo</a:t>
            </a:r>
            <a:r>
              <a:rPr lang="en-GB" dirty="0"/>
              <a:t> in </a:t>
            </a:r>
            <a:r>
              <a:rPr lang="en-GB" dirty="0" err="1"/>
              <a:t>pellentesque</a:t>
            </a:r>
            <a:r>
              <a:rPr lang="en-GB" dirty="0"/>
              <a:t> a, </a:t>
            </a:r>
            <a:r>
              <a:rPr lang="en-GB" dirty="0" err="1"/>
              <a:t>accumsan</a:t>
            </a:r>
            <a:r>
              <a:rPr lang="en-GB" dirty="0"/>
              <a:t> </a:t>
            </a:r>
            <a:r>
              <a:rPr lang="en-GB" dirty="0" err="1"/>
              <a:t>eu</a:t>
            </a:r>
            <a:r>
              <a:rPr lang="en-GB" dirty="0"/>
              <a:t> </a:t>
            </a:r>
            <a:r>
              <a:rPr lang="en-GB" dirty="0" err="1"/>
              <a:t>velit</a:t>
            </a:r>
            <a:r>
              <a:rPr lang="en-GB" dirty="0"/>
              <a:t>.</a:t>
            </a:r>
          </a:p>
          <a:p>
            <a:endParaRPr lang="en-GB" dirty="0"/>
          </a:p>
          <a:p>
            <a:endParaRPr lang="en-GB" dirty="0"/>
          </a:p>
          <a:p>
            <a:endParaRPr lang="en-GB" dirty="0"/>
          </a:p>
        </p:txBody>
      </p:sp>
      <p:sp>
        <p:nvSpPr>
          <p:cNvPr id="6" name="TextBox 5">
            <a:extLst>
              <a:ext uri="{FF2B5EF4-FFF2-40B4-BE49-F238E27FC236}">
                <a16:creationId xmlns="" xmlns:a16="http://schemas.microsoft.com/office/drawing/2014/main" id="{0D2909CC-7DED-164A-81F5-9CFA2637F683}"/>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bg2"/>
                </a:solidFill>
                <a:latin typeface="RR Pioneer Bold" panose="020B0803050201040103" pitchFamily="34" charset="0"/>
              </a:rPr>
              <a:pPr algn="r"/>
              <a:t>‹#›</a:t>
            </a:fld>
            <a:endParaRPr lang="en-GB" sz="800" dirty="0">
              <a:solidFill>
                <a:schemeClr val="bg2"/>
              </a:solidFill>
              <a:latin typeface="RR Pioneer Bold" panose="020B0803050201040103" pitchFamily="34" charset="0"/>
            </a:endParaRPr>
          </a:p>
        </p:txBody>
      </p:sp>
    </p:spTree>
    <p:extLst>
      <p:ext uri="{BB962C8B-B14F-4D97-AF65-F5344CB8AC3E}">
        <p14:creationId xmlns:p14="http://schemas.microsoft.com/office/powerpoint/2010/main" val="184346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RR Diagram 2">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564B29D1-991B-4A1F-B583-59E14A11F7C5}"/>
              </a:ext>
            </a:extLst>
          </p:cNvPr>
          <p:cNvSpPr/>
          <p:nvPr userDrawn="1"/>
        </p:nvSpPr>
        <p:spPr>
          <a:xfrm>
            <a:off x="0" y="0"/>
            <a:ext cx="9144000" cy="4282067"/>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 xmlns:a16="http://schemas.microsoft.com/office/drawing/2014/main" id="{DF36E5E1-919A-4580-8550-7C4BC1BCD083}"/>
              </a:ext>
            </a:extLst>
          </p:cNvPr>
          <p:cNvSpPr>
            <a:spLocks noGrp="1"/>
          </p:cNvSpPr>
          <p:nvPr>
            <p:ph type="title" hasCustomPrompt="1"/>
          </p:nvPr>
        </p:nvSpPr>
        <p:spPr>
          <a:xfrm>
            <a:off x="2298138" y="4282067"/>
            <a:ext cx="6845862" cy="861433"/>
          </a:xfrm>
          <a:prstGeom prst="roundRect">
            <a:avLst>
              <a:gd name="adj" fmla="val 0"/>
            </a:avLst>
          </a:prstGeom>
          <a:solidFill>
            <a:schemeClr val="tx1"/>
          </a:solidFill>
        </p:spPr>
        <p:txBody>
          <a:bodyPr lIns="360000" tIns="72000" rIns="72000" bIns="0" anchor="t"/>
          <a:lstStyle>
            <a:lvl1pPr>
              <a:defRPr sz="1800">
                <a:solidFill>
                  <a:schemeClr val="tx2"/>
                </a:solidFill>
                <a:latin typeface="RR Pioneer Bold" panose="020B0803050201040103" pitchFamily="34" charset="0"/>
              </a:defRPr>
            </a:lvl1pPr>
          </a:lstStyle>
          <a:p>
            <a:r>
              <a:rPr lang="en-US" dirty="0"/>
              <a:t>Title</a:t>
            </a:r>
            <a:endParaRPr lang="en-GB" dirty="0"/>
          </a:p>
        </p:txBody>
      </p:sp>
      <p:pic>
        <p:nvPicPr>
          <p:cNvPr id="8" name="Picture 7">
            <a:extLst>
              <a:ext uri="{FF2B5EF4-FFF2-40B4-BE49-F238E27FC236}">
                <a16:creationId xmlns="" xmlns:a16="http://schemas.microsoft.com/office/drawing/2014/main" id="{610AE5A4-5139-4038-9858-83E95B7FC3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505" y="232410"/>
            <a:ext cx="320800" cy="522000"/>
          </a:xfrm>
          <a:prstGeom prst="rect">
            <a:avLst/>
          </a:prstGeom>
        </p:spPr>
      </p:pic>
      <p:sp>
        <p:nvSpPr>
          <p:cNvPr id="11" name="TextBox 10">
            <a:extLst>
              <a:ext uri="{FF2B5EF4-FFF2-40B4-BE49-F238E27FC236}">
                <a16:creationId xmlns="" xmlns:a16="http://schemas.microsoft.com/office/drawing/2014/main" id="{470BC87B-F713-1D4F-9E4F-C5E5F54818E1}"/>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bg2"/>
                </a:solidFill>
                <a:latin typeface="RR Pioneer Bold" panose="020B0803050201040103" pitchFamily="34" charset="0"/>
              </a:rPr>
              <a:pPr algn="r"/>
              <a:t>‹#›</a:t>
            </a:fld>
            <a:endParaRPr lang="en-GB" sz="800" dirty="0">
              <a:solidFill>
                <a:schemeClr val="bg2"/>
              </a:solidFill>
              <a:latin typeface="RR Pioneer Bold" panose="020B0803050201040103" pitchFamily="34" charset="0"/>
            </a:endParaRPr>
          </a:p>
        </p:txBody>
      </p:sp>
    </p:spTree>
    <p:extLst>
      <p:ext uri="{BB962C8B-B14F-4D97-AF65-F5344CB8AC3E}">
        <p14:creationId xmlns:p14="http://schemas.microsoft.com/office/powerpoint/2010/main" val="3878636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jor Enhancement - Optional Action">
    <p:spTree>
      <p:nvGrpSpPr>
        <p:cNvPr id="1" name=""/>
        <p:cNvGrpSpPr/>
        <p:nvPr/>
      </p:nvGrpSpPr>
      <p:grpSpPr>
        <a:xfrm>
          <a:off x="0" y="0"/>
          <a:ext cx="0" cy="0"/>
          <a:chOff x="0" y="0"/>
          <a:chExt cx="0" cy="0"/>
        </a:xfrm>
      </p:grpSpPr>
      <p:sp>
        <p:nvSpPr>
          <p:cNvPr id="10" name="Text Placeholder 9">
            <a:extLst>
              <a:ext uri="{FF2B5EF4-FFF2-40B4-BE49-F238E27FC236}">
                <a16:creationId xmlns="" xmlns:a16="http://schemas.microsoft.com/office/drawing/2014/main" id="{3F8D25FF-12DE-403E-AF55-F46AC3934934}"/>
              </a:ext>
            </a:extLst>
          </p:cNvPr>
          <p:cNvSpPr>
            <a:spLocks noGrp="1"/>
          </p:cNvSpPr>
          <p:nvPr>
            <p:ph type="body" sz="quarter" idx="10" hasCustomPrompt="1"/>
          </p:nvPr>
        </p:nvSpPr>
        <p:spPr>
          <a:xfrm>
            <a:off x="225033" y="908277"/>
            <a:ext cx="1786647" cy="550159"/>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kern="1200" smtClean="0">
                <a:solidFill>
                  <a:schemeClr val="tx2"/>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Image, text description</a:t>
            </a:r>
            <a:endParaRPr lang="en-GB" dirty="0"/>
          </a:p>
        </p:txBody>
      </p:sp>
      <p:sp>
        <p:nvSpPr>
          <p:cNvPr id="11" name="Text Placeholder 10">
            <a:extLst>
              <a:ext uri="{FF2B5EF4-FFF2-40B4-BE49-F238E27FC236}">
                <a16:creationId xmlns="" xmlns:a16="http://schemas.microsoft.com/office/drawing/2014/main" id="{9214A3E7-9991-BC45-AE16-566070CBBE07}"/>
              </a:ext>
            </a:extLst>
          </p:cNvPr>
          <p:cNvSpPr>
            <a:spLocks noGrp="1"/>
          </p:cNvSpPr>
          <p:nvPr>
            <p:ph type="body" sz="quarter" idx="38"/>
          </p:nvPr>
        </p:nvSpPr>
        <p:spPr>
          <a:xfrm>
            <a:off x="225425" y="1527175"/>
            <a:ext cx="1786255" cy="2601543"/>
          </a:xfrm>
        </p:spPr>
        <p:txBody>
          <a:bodyPr>
            <a:normAutofit/>
          </a:bodyPr>
          <a:lstStyle>
            <a:lvl1pPr>
              <a:defRPr sz="1200"/>
            </a:lvl1pPr>
            <a:lvl3pPr marL="685800" indent="0">
              <a:buNone/>
              <a:defRPr/>
            </a:lvl3pPr>
          </a:lstStyle>
          <a:p>
            <a:pPr lvl="0"/>
            <a:r>
              <a:rPr lang="en-US" dirty="0"/>
              <a:t>Edit Master text styles</a:t>
            </a:r>
          </a:p>
        </p:txBody>
      </p:sp>
      <p:sp>
        <p:nvSpPr>
          <p:cNvPr id="7" name="TextBox 6">
            <a:extLst>
              <a:ext uri="{FF2B5EF4-FFF2-40B4-BE49-F238E27FC236}">
                <a16:creationId xmlns="" xmlns:a16="http://schemas.microsoft.com/office/drawing/2014/main" id="{DED71A34-1A45-FD46-A729-D1CF943AEA5A}"/>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bg2"/>
                </a:solidFill>
                <a:latin typeface="RR Pioneer Bold" panose="020B0803050201040103" pitchFamily="34" charset="0"/>
              </a:rPr>
              <a:pPr algn="r"/>
              <a:t>‹#›</a:t>
            </a:fld>
            <a:endParaRPr lang="en-GB" sz="800" dirty="0">
              <a:solidFill>
                <a:schemeClr val="bg2"/>
              </a:solidFill>
              <a:latin typeface="RR Pioneer Bold" panose="020B0803050201040103" pitchFamily="34" charset="0"/>
            </a:endParaRPr>
          </a:p>
        </p:txBody>
      </p:sp>
      <p:grpSp>
        <p:nvGrpSpPr>
          <p:cNvPr id="6" name="Group 5"/>
          <p:cNvGrpSpPr/>
          <p:nvPr userDrawn="1"/>
        </p:nvGrpSpPr>
        <p:grpSpPr>
          <a:xfrm>
            <a:off x="311328" y="4128718"/>
            <a:ext cx="432000" cy="432148"/>
            <a:chOff x="8213787" y="827218"/>
            <a:chExt cx="432000" cy="432148"/>
          </a:xfrm>
        </p:grpSpPr>
        <p:sp>
          <p:nvSpPr>
            <p:cNvPr id="8" name="Oval 7"/>
            <p:cNvSpPr/>
            <p:nvPr/>
          </p:nvSpPr>
          <p:spPr>
            <a:xfrm>
              <a:off x="8213787" y="827366"/>
              <a:ext cx="432000" cy="4320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2800" i="1" dirty="0">
                <a:latin typeface="Arial" panose="020B0604020202020204" pitchFamily="34" charset="0"/>
                <a:cs typeface="Arial" panose="020B0604020202020204" pitchFamily="34" charset="0"/>
              </a:endParaRPr>
            </a:p>
          </p:txBody>
        </p:sp>
        <p:sp>
          <p:nvSpPr>
            <p:cNvPr id="9" name="Rectangle 8"/>
            <p:cNvSpPr/>
            <p:nvPr/>
          </p:nvSpPr>
          <p:spPr>
            <a:xfrm>
              <a:off x="8262310" y="827218"/>
              <a:ext cx="327334" cy="380480"/>
            </a:xfrm>
            <a:prstGeom prst="rect">
              <a:avLst/>
            </a:prstGeom>
          </p:spPr>
          <p:txBody>
            <a:bodyPr wrap="none" tIns="36000" bIns="36000" anchor="ctr">
              <a:spAutoFit/>
            </a:bodyPr>
            <a:lstStyle/>
            <a:p>
              <a:r>
                <a:rPr lang="en-NZ" sz="2000" b="1" i="1" dirty="0">
                  <a:latin typeface="Arial" panose="020B0604020202020204" pitchFamily="34" charset="0"/>
                </a:rPr>
                <a:t>a</a:t>
              </a:r>
            </a:p>
          </p:txBody>
        </p:sp>
      </p:grpSp>
      <p:grpSp>
        <p:nvGrpSpPr>
          <p:cNvPr id="12" name="Group 11"/>
          <p:cNvGrpSpPr/>
          <p:nvPr userDrawn="1"/>
        </p:nvGrpSpPr>
        <p:grpSpPr>
          <a:xfrm>
            <a:off x="852653" y="4256946"/>
            <a:ext cx="616597" cy="180000"/>
            <a:chOff x="452438" y="770561"/>
            <a:chExt cx="870225" cy="215757"/>
          </a:xfrm>
          <a:solidFill>
            <a:srgbClr val="10069F"/>
          </a:solidFill>
        </p:grpSpPr>
        <p:sp>
          <p:nvSpPr>
            <p:cNvPr id="13" name="Rectangle 12"/>
            <p:cNvSpPr/>
            <p:nvPr/>
          </p:nvSpPr>
          <p:spPr>
            <a:xfrm>
              <a:off x="452438"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 name="Rectangle 13"/>
            <p:cNvSpPr/>
            <p:nvPr/>
          </p:nvSpPr>
          <p:spPr>
            <a:xfrm>
              <a:off x="922346"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15" name="Rectangle 14"/>
          <p:cNvSpPr/>
          <p:nvPr userDrawn="1"/>
        </p:nvSpPr>
        <p:spPr>
          <a:xfrm>
            <a:off x="1518559" y="4254866"/>
            <a:ext cx="283644" cy="180000"/>
          </a:xfrm>
          <a:prstGeom prst="rect">
            <a:avLst/>
          </a:prstGeom>
          <a:solidFill>
            <a:srgbClr val="100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6682129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jor Enhancement - Mandatory Action">
    <p:spTree>
      <p:nvGrpSpPr>
        <p:cNvPr id="1" name=""/>
        <p:cNvGrpSpPr/>
        <p:nvPr/>
      </p:nvGrpSpPr>
      <p:grpSpPr>
        <a:xfrm>
          <a:off x="0" y="0"/>
          <a:ext cx="0" cy="0"/>
          <a:chOff x="0" y="0"/>
          <a:chExt cx="0" cy="0"/>
        </a:xfrm>
      </p:grpSpPr>
      <p:sp>
        <p:nvSpPr>
          <p:cNvPr id="15" name="Oval 14"/>
          <p:cNvSpPr/>
          <p:nvPr userDrawn="1"/>
        </p:nvSpPr>
        <p:spPr>
          <a:xfrm>
            <a:off x="311328" y="4128866"/>
            <a:ext cx="432000" cy="432000"/>
          </a:xfrm>
          <a:prstGeom prst="ellipse">
            <a:avLst/>
          </a:prstGeom>
          <a:solidFill>
            <a:srgbClr val="E21D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2800" i="1" dirty="0">
              <a:latin typeface="Arial" panose="020B0604020202020204" pitchFamily="34" charset="0"/>
              <a:cs typeface="Arial" panose="020B0604020202020204" pitchFamily="34" charset="0"/>
            </a:endParaRPr>
          </a:p>
        </p:txBody>
      </p:sp>
      <p:sp>
        <p:nvSpPr>
          <p:cNvPr id="16" name="Rectangle 15"/>
          <p:cNvSpPr/>
          <p:nvPr userDrawn="1"/>
        </p:nvSpPr>
        <p:spPr>
          <a:xfrm>
            <a:off x="359851" y="4128718"/>
            <a:ext cx="327334" cy="380480"/>
          </a:xfrm>
          <a:prstGeom prst="rect">
            <a:avLst/>
          </a:prstGeom>
        </p:spPr>
        <p:txBody>
          <a:bodyPr wrap="none" tIns="36000" bIns="36000" anchor="ctr">
            <a:spAutoFit/>
          </a:bodyPr>
          <a:lstStyle/>
          <a:p>
            <a:r>
              <a:rPr lang="en-NZ" sz="2000" b="1" i="1" dirty="0">
                <a:latin typeface="Arial" panose="020B0604020202020204" pitchFamily="34" charset="0"/>
              </a:rPr>
              <a:t>a</a:t>
            </a:r>
          </a:p>
        </p:txBody>
      </p:sp>
      <p:sp>
        <p:nvSpPr>
          <p:cNvPr id="10" name="Text Placeholder 9">
            <a:extLst>
              <a:ext uri="{FF2B5EF4-FFF2-40B4-BE49-F238E27FC236}">
                <a16:creationId xmlns="" xmlns:a16="http://schemas.microsoft.com/office/drawing/2014/main" id="{3F8D25FF-12DE-403E-AF55-F46AC3934934}"/>
              </a:ext>
            </a:extLst>
          </p:cNvPr>
          <p:cNvSpPr>
            <a:spLocks noGrp="1"/>
          </p:cNvSpPr>
          <p:nvPr>
            <p:ph type="body" sz="quarter" idx="10" hasCustomPrompt="1"/>
          </p:nvPr>
        </p:nvSpPr>
        <p:spPr>
          <a:xfrm>
            <a:off x="225033" y="908277"/>
            <a:ext cx="1786647" cy="550159"/>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kern="1200" smtClean="0">
                <a:solidFill>
                  <a:schemeClr val="tx2"/>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Image, text description</a:t>
            </a:r>
            <a:endParaRPr lang="en-GB" dirty="0"/>
          </a:p>
        </p:txBody>
      </p:sp>
      <p:sp>
        <p:nvSpPr>
          <p:cNvPr id="11" name="Text Placeholder 10">
            <a:extLst>
              <a:ext uri="{FF2B5EF4-FFF2-40B4-BE49-F238E27FC236}">
                <a16:creationId xmlns="" xmlns:a16="http://schemas.microsoft.com/office/drawing/2014/main" id="{9214A3E7-9991-BC45-AE16-566070CBBE07}"/>
              </a:ext>
            </a:extLst>
          </p:cNvPr>
          <p:cNvSpPr>
            <a:spLocks noGrp="1"/>
          </p:cNvSpPr>
          <p:nvPr>
            <p:ph type="body" sz="quarter" idx="38"/>
          </p:nvPr>
        </p:nvSpPr>
        <p:spPr>
          <a:xfrm>
            <a:off x="225425" y="1527175"/>
            <a:ext cx="1786255" cy="2601543"/>
          </a:xfrm>
        </p:spPr>
        <p:txBody>
          <a:bodyPr>
            <a:normAutofit/>
          </a:bodyPr>
          <a:lstStyle>
            <a:lvl1pPr>
              <a:defRPr sz="1200"/>
            </a:lvl1pPr>
            <a:lvl3pPr marL="685800" indent="0">
              <a:buNone/>
              <a:defRPr/>
            </a:lvl3pPr>
          </a:lstStyle>
          <a:p>
            <a:pPr lvl="0"/>
            <a:r>
              <a:rPr lang="en-US" dirty="0"/>
              <a:t>Edit Master text styles</a:t>
            </a:r>
          </a:p>
        </p:txBody>
      </p:sp>
      <p:sp>
        <p:nvSpPr>
          <p:cNvPr id="7" name="TextBox 6">
            <a:extLst>
              <a:ext uri="{FF2B5EF4-FFF2-40B4-BE49-F238E27FC236}">
                <a16:creationId xmlns="" xmlns:a16="http://schemas.microsoft.com/office/drawing/2014/main" id="{DED71A34-1A45-FD46-A729-D1CF943AEA5A}"/>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bg2"/>
                </a:solidFill>
                <a:latin typeface="RR Pioneer Bold" panose="020B0803050201040103" pitchFamily="34" charset="0"/>
              </a:rPr>
              <a:pPr algn="r"/>
              <a:t>‹#›</a:t>
            </a:fld>
            <a:endParaRPr lang="en-GB" sz="800" dirty="0">
              <a:solidFill>
                <a:schemeClr val="bg2"/>
              </a:solidFill>
              <a:latin typeface="RR Pioneer Bold" panose="020B0803050201040103" pitchFamily="34" charset="0"/>
            </a:endParaRPr>
          </a:p>
        </p:txBody>
      </p:sp>
      <p:grpSp>
        <p:nvGrpSpPr>
          <p:cNvPr id="12" name="Group 11"/>
          <p:cNvGrpSpPr/>
          <p:nvPr userDrawn="1"/>
        </p:nvGrpSpPr>
        <p:grpSpPr>
          <a:xfrm>
            <a:off x="852653" y="4256946"/>
            <a:ext cx="616597" cy="180000"/>
            <a:chOff x="452438" y="770561"/>
            <a:chExt cx="870225" cy="215757"/>
          </a:xfrm>
          <a:solidFill>
            <a:srgbClr val="10069F"/>
          </a:solidFill>
        </p:grpSpPr>
        <p:sp>
          <p:nvSpPr>
            <p:cNvPr id="13" name="Rectangle 12"/>
            <p:cNvSpPr/>
            <p:nvPr/>
          </p:nvSpPr>
          <p:spPr>
            <a:xfrm>
              <a:off x="452438"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 name="Rectangle 13"/>
            <p:cNvSpPr/>
            <p:nvPr/>
          </p:nvSpPr>
          <p:spPr>
            <a:xfrm>
              <a:off x="922346"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17" name="Rectangle 16"/>
          <p:cNvSpPr/>
          <p:nvPr userDrawn="1"/>
        </p:nvSpPr>
        <p:spPr>
          <a:xfrm>
            <a:off x="1518559" y="4256946"/>
            <a:ext cx="283644" cy="180000"/>
          </a:xfrm>
          <a:prstGeom prst="rect">
            <a:avLst/>
          </a:prstGeom>
          <a:solidFill>
            <a:srgbClr val="100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36790165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jor Enhancement - Information only">
    <p:spTree>
      <p:nvGrpSpPr>
        <p:cNvPr id="1" name=""/>
        <p:cNvGrpSpPr/>
        <p:nvPr/>
      </p:nvGrpSpPr>
      <p:grpSpPr>
        <a:xfrm>
          <a:off x="0" y="0"/>
          <a:ext cx="0" cy="0"/>
          <a:chOff x="0" y="0"/>
          <a:chExt cx="0" cy="0"/>
        </a:xfrm>
      </p:grpSpPr>
      <p:sp>
        <p:nvSpPr>
          <p:cNvPr id="18" name="Oval 17"/>
          <p:cNvSpPr/>
          <p:nvPr userDrawn="1"/>
        </p:nvSpPr>
        <p:spPr>
          <a:xfrm>
            <a:off x="311328" y="4128718"/>
            <a:ext cx="432000" cy="4320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2800" i="1" dirty="0">
              <a:latin typeface="Arial" panose="020B0604020202020204" pitchFamily="34" charset="0"/>
              <a:cs typeface="Arial" panose="020B0604020202020204" pitchFamily="34" charset="0"/>
            </a:endParaRPr>
          </a:p>
        </p:txBody>
      </p:sp>
      <p:sp>
        <p:nvSpPr>
          <p:cNvPr id="19" name="Rectangle 18"/>
          <p:cNvSpPr/>
          <p:nvPr userDrawn="1"/>
        </p:nvSpPr>
        <p:spPr>
          <a:xfrm>
            <a:off x="335590" y="4151430"/>
            <a:ext cx="383477" cy="380480"/>
          </a:xfrm>
          <a:prstGeom prst="rect">
            <a:avLst/>
          </a:prstGeom>
        </p:spPr>
        <p:txBody>
          <a:bodyPr wrap="square" tIns="36000" bIns="36000" anchor="ctr">
            <a:spAutoFit/>
          </a:bodyPr>
          <a:lstStyle/>
          <a:p>
            <a:pPr algn="ctr"/>
            <a:r>
              <a:rPr lang="en-NZ" sz="2000" b="1" i="1" dirty="0">
                <a:latin typeface="Arial" panose="020B0604020202020204" pitchFamily="34" charset="0"/>
              </a:rPr>
              <a:t>i</a:t>
            </a:r>
          </a:p>
        </p:txBody>
      </p:sp>
      <p:sp>
        <p:nvSpPr>
          <p:cNvPr id="10" name="Text Placeholder 9">
            <a:extLst>
              <a:ext uri="{FF2B5EF4-FFF2-40B4-BE49-F238E27FC236}">
                <a16:creationId xmlns="" xmlns:a16="http://schemas.microsoft.com/office/drawing/2014/main" id="{3F8D25FF-12DE-403E-AF55-F46AC3934934}"/>
              </a:ext>
            </a:extLst>
          </p:cNvPr>
          <p:cNvSpPr>
            <a:spLocks noGrp="1"/>
          </p:cNvSpPr>
          <p:nvPr>
            <p:ph type="body" sz="quarter" idx="10" hasCustomPrompt="1"/>
          </p:nvPr>
        </p:nvSpPr>
        <p:spPr>
          <a:xfrm>
            <a:off x="225033" y="908277"/>
            <a:ext cx="1786647" cy="550159"/>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kern="1200" smtClean="0">
                <a:solidFill>
                  <a:schemeClr val="tx2"/>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Image, text description</a:t>
            </a:r>
            <a:endParaRPr lang="en-GB" dirty="0"/>
          </a:p>
        </p:txBody>
      </p:sp>
      <p:sp>
        <p:nvSpPr>
          <p:cNvPr id="11" name="Text Placeholder 10">
            <a:extLst>
              <a:ext uri="{FF2B5EF4-FFF2-40B4-BE49-F238E27FC236}">
                <a16:creationId xmlns="" xmlns:a16="http://schemas.microsoft.com/office/drawing/2014/main" id="{9214A3E7-9991-BC45-AE16-566070CBBE07}"/>
              </a:ext>
            </a:extLst>
          </p:cNvPr>
          <p:cNvSpPr>
            <a:spLocks noGrp="1"/>
          </p:cNvSpPr>
          <p:nvPr>
            <p:ph type="body" sz="quarter" idx="38"/>
          </p:nvPr>
        </p:nvSpPr>
        <p:spPr>
          <a:xfrm>
            <a:off x="225425" y="1527175"/>
            <a:ext cx="1786255" cy="2595447"/>
          </a:xfrm>
        </p:spPr>
        <p:txBody>
          <a:bodyPr>
            <a:normAutofit/>
          </a:bodyPr>
          <a:lstStyle>
            <a:lvl1pPr>
              <a:defRPr sz="1200"/>
            </a:lvl1pPr>
            <a:lvl3pPr marL="685800" indent="0">
              <a:buNone/>
              <a:defRPr/>
            </a:lvl3pPr>
          </a:lstStyle>
          <a:p>
            <a:pPr lvl="0"/>
            <a:r>
              <a:rPr lang="en-US" dirty="0"/>
              <a:t>Edit Master text styles</a:t>
            </a:r>
          </a:p>
        </p:txBody>
      </p:sp>
      <p:sp>
        <p:nvSpPr>
          <p:cNvPr id="7" name="TextBox 6">
            <a:extLst>
              <a:ext uri="{FF2B5EF4-FFF2-40B4-BE49-F238E27FC236}">
                <a16:creationId xmlns="" xmlns:a16="http://schemas.microsoft.com/office/drawing/2014/main" id="{DED71A34-1A45-FD46-A729-D1CF943AEA5A}"/>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bg2"/>
                </a:solidFill>
                <a:latin typeface="RR Pioneer Bold" panose="020B0803050201040103" pitchFamily="34" charset="0"/>
              </a:rPr>
              <a:pPr algn="r"/>
              <a:t>‹#›</a:t>
            </a:fld>
            <a:endParaRPr lang="en-GB" sz="800" dirty="0">
              <a:solidFill>
                <a:schemeClr val="bg2"/>
              </a:solidFill>
              <a:latin typeface="RR Pioneer Bold" panose="020B0803050201040103" pitchFamily="34" charset="0"/>
            </a:endParaRPr>
          </a:p>
        </p:txBody>
      </p:sp>
      <p:grpSp>
        <p:nvGrpSpPr>
          <p:cNvPr id="12" name="Group 11"/>
          <p:cNvGrpSpPr/>
          <p:nvPr userDrawn="1"/>
        </p:nvGrpSpPr>
        <p:grpSpPr>
          <a:xfrm>
            <a:off x="852653" y="4256946"/>
            <a:ext cx="616597" cy="180000"/>
            <a:chOff x="452438" y="770561"/>
            <a:chExt cx="870225" cy="215757"/>
          </a:xfrm>
          <a:solidFill>
            <a:srgbClr val="10069F"/>
          </a:solidFill>
        </p:grpSpPr>
        <p:sp>
          <p:nvSpPr>
            <p:cNvPr id="13" name="Rectangle 12"/>
            <p:cNvSpPr/>
            <p:nvPr/>
          </p:nvSpPr>
          <p:spPr>
            <a:xfrm>
              <a:off x="452438"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 name="Rectangle 13"/>
            <p:cNvSpPr/>
            <p:nvPr/>
          </p:nvSpPr>
          <p:spPr>
            <a:xfrm>
              <a:off x="922346"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15" name="Rectangle 14"/>
          <p:cNvSpPr/>
          <p:nvPr userDrawn="1"/>
        </p:nvSpPr>
        <p:spPr>
          <a:xfrm>
            <a:off x="1518559" y="4256946"/>
            <a:ext cx="283644" cy="180000"/>
          </a:xfrm>
          <a:prstGeom prst="rect">
            <a:avLst/>
          </a:prstGeom>
          <a:solidFill>
            <a:srgbClr val="100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38138245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Medium Enhancement - Optional Action">
    <p:spTree>
      <p:nvGrpSpPr>
        <p:cNvPr id="1" name=""/>
        <p:cNvGrpSpPr/>
        <p:nvPr/>
      </p:nvGrpSpPr>
      <p:grpSpPr>
        <a:xfrm>
          <a:off x="0" y="0"/>
          <a:ext cx="0" cy="0"/>
          <a:chOff x="0" y="0"/>
          <a:chExt cx="0" cy="0"/>
        </a:xfrm>
      </p:grpSpPr>
      <p:sp>
        <p:nvSpPr>
          <p:cNvPr id="10" name="Text Placeholder 9">
            <a:extLst>
              <a:ext uri="{FF2B5EF4-FFF2-40B4-BE49-F238E27FC236}">
                <a16:creationId xmlns="" xmlns:a16="http://schemas.microsoft.com/office/drawing/2014/main" id="{3F8D25FF-12DE-403E-AF55-F46AC3934934}"/>
              </a:ext>
            </a:extLst>
          </p:cNvPr>
          <p:cNvSpPr>
            <a:spLocks noGrp="1"/>
          </p:cNvSpPr>
          <p:nvPr>
            <p:ph type="body" sz="quarter" idx="10" hasCustomPrompt="1"/>
          </p:nvPr>
        </p:nvSpPr>
        <p:spPr>
          <a:xfrm>
            <a:off x="225033" y="908277"/>
            <a:ext cx="1786647" cy="550159"/>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kern="1200" smtClean="0">
                <a:solidFill>
                  <a:schemeClr val="tx2"/>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Image, text description</a:t>
            </a:r>
            <a:endParaRPr lang="en-GB" dirty="0"/>
          </a:p>
        </p:txBody>
      </p:sp>
      <p:sp>
        <p:nvSpPr>
          <p:cNvPr id="11" name="Text Placeholder 10">
            <a:extLst>
              <a:ext uri="{FF2B5EF4-FFF2-40B4-BE49-F238E27FC236}">
                <a16:creationId xmlns="" xmlns:a16="http://schemas.microsoft.com/office/drawing/2014/main" id="{9214A3E7-9991-BC45-AE16-566070CBBE07}"/>
              </a:ext>
            </a:extLst>
          </p:cNvPr>
          <p:cNvSpPr>
            <a:spLocks noGrp="1"/>
          </p:cNvSpPr>
          <p:nvPr>
            <p:ph type="body" sz="quarter" idx="38"/>
          </p:nvPr>
        </p:nvSpPr>
        <p:spPr>
          <a:xfrm>
            <a:off x="225425" y="1527175"/>
            <a:ext cx="1786255" cy="2601543"/>
          </a:xfrm>
        </p:spPr>
        <p:txBody>
          <a:bodyPr>
            <a:normAutofit/>
          </a:bodyPr>
          <a:lstStyle>
            <a:lvl1pPr>
              <a:defRPr sz="1200"/>
            </a:lvl1pPr>
            <a:lvl3pPr marL="685800" indent="0">
              <a:buNone/>
              <a:defRPr/>
            </a:lvl3pPr>
          </a:lstStyle>
          <a:p>
            <a:pPr lvl="0"/>
            <a:r>
              <a:rPr lang="en-US" dirty="0"/>
              <a:t>Edit Master text styles</a:t>
            </a:r>
          </a:p>
        </p:txBody>
      </p:sp>
      <p:sp>
        <p:nvSpPr>
          <p:cNvPr id="7" name="TextBox 6">
            <a:extLst>
              <a:ext uri="{FF2B5EF4-FFF2-40B4-BE49-F238E27FC236}">
                <a16:creationId xmlns="" xmlns:a16="http://schemas.microsoft.com/office/drawing/2014/main" id="{DED71A34-1A45-FD46-A729-D1CF943AEA5A}"/>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bg2"/>
                </a:solidFill>
                <a:latin typeface="RR Pioneer Bold" panose="020B0803050201040103" pitchFamily="34" charset="0"/>
              </a:rPr>
              <a:pPr algn="r"/>
              <a:t>‹#›</a:t>
            </a:fld>
            <a:endParaRPr lang="en-GB" sz="800" dirty="0">
              <a:solidFill>
                <a:schemeClr val="bg2"/>
              </a:solidFill>
              <a:latin typeface="RR Pioneer Bold" panose="020B0803050201040103" pitchFamily="34" charset="0"/>
            </a:endParaRPr>
          </a:p>
        </p:txBody>
      </p:sp>
      <p:grpSp>
        <p:nvGrpSpPr>
          <p:cNvPr id="6" name="Group 5"/>
          <p:cNvGrpSpPr/>
          <p:nvPr userDrawn="1"/>
        </p:nvGrpSpPr>
        <p:grpSpPr>
          <a:xfrm>
            <a:off x="311328" y="4128718"/>
            <a:ext cx="432000" cy="432148"/>
            <a:chOff x="8213787" y="827218"/>
            <a:chExt cx="432000" cy="432148"/>
          </a:xfrm>
        </p:grpSpPr>
        <p:sp>
          <p:nvSpPr>
            <p:cNvPr id="8" name="Oval 7"/>
            <p:cNvSpPr/>
            <p:nvPr/>
          </p:nvSpPr>
          <p:spPr>
            <a:xfrm>
              <a:off x="8213787" y="827366"/>
              <a:ext cx="432000" cy="4320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2800" i="1" dirty="0">
                <a:latin typeface="Arial" panose="020B0604020202020204" pitchFamily="34" charset="0"/>
                <a:cs typeface="Arial" panose="020B0604020202020204" pitchFamily="34" charset="0"/>
              </a:endParaRPr>
            </a:p>
          </p:txBody>
        </p:sp>
        <p:sp>
          <p:nvSpPr>
            <p:cNvPr id="9" name="Rectangle 8"/>
            <p:cNvSpPr/>
            <p:nvPr/>
          </p:nvSpPr>
          <p:spPr>
            <a:xfrm>
              <a:off x="8262310" y="827218"/>
              <a:ext cx="327334" cy="380480"/>
            </a:xfrm>
            <a:prstGeom prst="rect">
              <a:avLst/>
            </a:prstGeom>
          </p:spPr>
          <p:txBody>
            <a:bodyPr wrap="none" tIns="36000" bIns="36000" anchor="ctr">
              <a:spAutoFit/>
            </a:bodyPr>
            <a:lstStyle/>
            <a:p>
              <a:r>
                <a:rPr lang="en-NZ" sz="2000" b="1" i="1" dirty="0">
                  <a:latin typeface="Arial" panose="020B0604020202020204" pitchFamily="34" charset="0"/>
                </a:rPr>
                <a:t>a</a:t>
              </a:r>
            </a:p>
          </p:txBody>
        </p:sp>
      </p:grpSp>
      <p:grpSp>
        <p:nvGrpSpPr>
          <p:cNvPr id="12" name="Group 11"/>
          <p:cNvGrpSpPr/>
          <p:nvPr userDrawn="1"/>
        </p:nvGrpSpPr>
        <p:grpSpPr>
          <a:xfrm>
            <a:off x="852653" y="4256946"/>
            <a:ext cx="616597" cy="180000"/>
            <a:chOff x="452438" y="770561"/>
            <a:chExt cx="870225" cy="215757"/>
          </a:xfrm>
          <a:solidFill>
            <a:srgbClr val="10069F"/>
          </a:solidFill>
        </p:grpSpPr>
        <p:sp>
          <p:nvSpPr>
            <p:cNvPr id="13" name="Rectangle 12"/>
            <p:cNvSpPr/>
            <p:nvPr/>
          </p:nvSpPr>
          <p:spPr>
            <a:xfrm>
              <a:off x="452438"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 name="Rectangle 13"/>
            <p:cNvSpPr/>
            <p:nvPr/>
          </p:nvSpPr>
          <p:spPr>
            <a:xfrm>
              <a:off x="922346"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Tree>
    <p:extLst>
      <p:ext uri="{BB962C8B-B14F-4D97-AF65-F5344CB8AC3E}">
        <p14:creationId xmlns:p14="http://schemas.microsoft.com/office/powerpoint/2010/main" val="11136069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5831BEFE-1E90-4BB3-9346-5176BD8884C3}"/>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24505" y="232410"/>
            <a:ext cx="320800" cy="522000"/>
          </a:xfrm>
          <a:prstGeom prst="rect">
            <a:avLst/>
          </a:prstGeom>
        </p:spPr>
      </p:pic>
      <p:sp>
        <p:nvSpPr>
          <p:cNvPr id="10" name="Freeform: Shape 9">
            <a:extLst>
              <a:ext uri="{FF2B5EF4-FFF2-40B4-BE49-F238E27FC236}">
                <a16:creationId xmlns="" xmlns:a16="http://schemas.microsoft.com/office/drawing/2014/main" id="{A43DCB37-4ED7-4852-8388-DD702887E0E4}"/>
              </a:ext>
            </a:extLst>
          </p:cNvPr>
          <p:cNvSpPr/>
          <p:nvPr userDrawn="1"/>
        </p:nvSpPr>
        <p:spPr>
          <a:xfrm>
            <a:off x="324505" y="4694634"/>
            <a:ext cx="46372" cy="290116"/>
          </a:xfrm>
          <a:custGeom>
            <a:avLst/>
            <a:gdLst>
              <a:gd name="connsiteX0" fmla="*/ 0 w 0"/>
              <a:gd name="connsiteY0" fmla="*/ 0 h 146050"/>
              <a:gd name="connsiteX1" fmla="*/ 0 w 0"/>
              <a:gd name="connsiteY1" fmla="*/ 146050 h 146050"/>
            </a:gdLst>
            <a:ahLst/>
            <a:cxnLst>
              <a:cxn ang="0">
                <a:pos x="connsiteX0" y="connsiteY0"/>
              </a:cxn>
              <a:cxn ang="0">
                <a:pos x="connsiteX1" y="connsiteY1"/>
              </a:cxn>
            </a:cxnLst>
            <a:rect l="l" t="t" r="r" b="b"/>
            <a:pathLst>
              <a:path h="146050">
                <a:moveTo>
                  <a:pt x="0" y="0"/>
                </a:moveTo>
                <a:lnTo>
                  <a:pt x="0" y="146050"/>
                </a:lnTo>
              </a:path>
            </a:pathLst>
          </a:cu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R Pioneer Light Condensed" panose="020B0306050201060103" pitchFamily="34" charset="0"/>
            </a:endParaRPr>
          </a:p>
        </p:txBody>
      </p:sp>
      <p:sp>
        <p:nvSpPr>
          <p:cNvPr id="12" name="Freeform 6">
            <a:extLst>
              <a:ext uri="{FF2B5EF4-FFF2-40B4-BE49-F238E27FC236}">
                <a16:creationId xmlns="" xmlns:a16="http://schemas.microsoft.com/office/drawing/2014/main" id="{FE4DF39C-8D4E-4913-BE88-ADA0E30ADAE7}"/>
              </a:ext>
            </a:extLst>
          </p:cNvPr>
          <p:cNvSpPr/>
          <p:nvPr userDrawn="1"/>
        </p:nvSpPr>
        <p:spPr>
          <a:xfrm flipH="1">
            <a:off x="121920" y="5224272"/>
            <a:ext cx="93473" cy="121920"/>
          </a:xfrm>
          <a:custGeom>
            <a:avLst/>
            <a:gdLst>
              <a:gd name="connsiteX0" fmla="*/ 0 w 0"/>
              <a:gd name="connsiteY0" fmla="*/ 132080 h 132080"/>
              <a:gd name="connsiteX1" fmla="*/ 0 w 0"/>
              <a:gd name="connsiteY1" fmla="*/ 0 h 132080"/>
            </a:gdLst>
            <a:ahLst/>
            <a:cxnLst>
              <a:cxn ang="0">
                <a:pos x="connsiteX0" y="connsiteY0"/>
              </a:cxn>
              <a:cxn ang="0">
                <a:pos x="connsiteX1" y="connsiteY1"/>
              </a:cxn>
            </a:cxnLst>
            <a:rect l="l" t="t" r="r" b="b"/>
            <a:pathLst>
              <a:path h="132080">
                <a:moveTo>
                  <a:pt x="0" y="132080"/>
                </a:moveTo>
                <a:lnTo>
                  <a:pt x="0" y="0"/>
                </a:ln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itle 1">
            <a:extLst>
              <a:ext uri="{FF2B5EF4-FFF2-40B4-BE49-F238E27FC236}">
                <a16:creationId xmlns="" xmlns:a16="http://schemas.microsoft.com/office/drawing/2014/main" id="{61A14AB2-7011-4747-A9E9-F8C00567565B}"/>
              </a:ext>
            </a:extLst>
          </p:cNvPr>
          <p:cNvSpPr txBox="1">
            <a:spLocks/>
          </p:cNvSpPr>
          <p:nvPr userDrawn="1"/>
        </p:nvSpPr>
        <p:spPr>
          <a:xfrm>
            <a:off x="369314" y="4694634"/>
            <a:ext cx="2028134" cy="315456"/>
          </a:xfrm>
          <a:prstGeom prst="rect">
            <a:avLst/>
          </a:prstGeom>
        </p:spPr>
        <p:txBody>
          <a:bodyPr lIns="0" tIns="0" rIns="0" bIns="0" anchor="t"/>
          <a:lstStyle>
            <a:lvl1pPr algn="l" defTabSz="685800" rtl="0" eaLnBrk="1" latinLnBrk="0" hangingPunct="1">
              <a:lnSpc>
                <a:spcPct val="90000"/>
              </a:lnSpc>
              <a:spcBef>
                <a:spcPct val="0"/>
              </a:spcBef>
              <a:buNone/>
              <a:defRPr sz="1500" kern="1200">
                <a:solidFill>
                  <a:schemeClr val="tx2"/>
                </a:solidFill>
                <a:latin typeface="Arial" panose="020B0604020202020204" pitchFamily="34" charset="0"/>
                <a:ea typeface="+mj-ea"/>
                <a:cs typeface="Arial" panose="020B0604020202020204" pitchFamily="34" charset="0"/>
              </a:defRPr>
            </a:lvl1pPr>
          </a:lstStyle>
          <a:p>
            <a:pPr algn="l"/>
            <a:r>
              <a:rPr lang="en-GB" sz="750" dirty="0" smtClean="0">
                <a:solidFill>
                  <a:schemeClr val="bg2"/>
                </a:solidFill>
                <a:latin typeface="RR Pioneer Light Condensed" panose="020B0306050201060103" pitchFamily="34" charset="0"/>
              </a:rPr>
              <a:t>© 2020 Rolls-Royce plc </a:t>
            </a:r>
          </a:p>
          <a:p>
            <a:pPr algn="l"/>
            <a:r>
              <a:rPr lang="en-GB" sz="750" dirty="0" smtClean="0">
                <a:solidFill>
                  <a:schemeClr val="bg2"/>
                </a:solidFill>
                <a:latin typeface="RR Pioneer Light Condensed" panose="020B0306050201060103" pitchFamily="34" charset="0"/>
              </a:rPr>
              <a:t>and/or its subsidiaries</a:t>
            </a:r>
          </a:p>
          <a:p>
            <a:pPr algn="l"/>
            <a:endParaRPr lang="en-GB" sz="750" dirty="0">
              <a:solidFill>
                <a:schemeClr val="bg2"/>
              </a:solidFill>
              <a:latin typeface="RR Pioneer Light Condensed" panose="020B0306050201060103" pitchFamily="34" charset="0"/>
            </a:endParaRPr>
          </a:p>
        </p:txBody>
      </p:sp>
      <p:sp>
        <p:nvSpPr>
          <p:cNvPr id="3" name="Text Placeholder 2">
            <a:extLst>
              <a:ext uri="{FF2B5EF4-FFF2-40B4-BE49-F238E27FC236}">
                <a16:creationId xmlns="" xmlns:a16="http://schemas.microsoft.com/office/drawing/2014/main" id="{9B9B4B42-DD00-5044-84D5-F9B600142401}"/>
              </a:ext>
            </a:extLst>
          </p:cNvPr>
          <p:cNvSpPr>
            <a:spLocks noGrp="1"/>
          </p:cNvSpPr>
          <p:nvPr>
            <p:ph type="body" idx="1"/>
          </p:nvPr>
        </p:nvSpPr>
        <p:spPr>
          <a:xfrm>
            <a:off x="2587752" y="1370013"/>
            <a:ext cx="5927598" cy="31471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0"/>
            <a:endParaRPr lang="en-GB" dirty="0"/>
          </a:p>
          <a:p>
            <a:pPr lvl="0"/>
            <a:endParaRPr lang="en-GB" dirty="0"/>
          </a:p>
        </p:txBody>
      </p:sp>
      <p:sp>
        <p:nvSpPr>
          <p:cNvPr id="4" name="Title Placeholder 3">
            <a:extLst>
              <a:ext uri="{FF2B5EF4-FFF2-40B4-BE49-F238E27FC236}">
                <a16:creationId xmlns="" xmlns:a16="http://schemas.microsoft.com/office/drawing/2014/main" id="{648077B2-7371-1C4C-9D56-A07D6261B333}"/>
              </a:ext>
            </a:extLst>
          </p:cNvPr>
          <p:cNvSpPr>
            <a:spLocks noGrp="1"/>
          </p:cNvSpPr>
          <p:nvPr>
            <p:ph type="title"/>
          </p:nvPr>
        </p:nvSpPr>
        <p:spPr>
          <a:xfrm>
            <a:off x="2587752" y="274638"/>
            <a:ext cx="5927598" cy="993775"/>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710593650"/>
      </p:ext>
    </p:extLst>
  </p:cSld>
  <p:clrMap bg1="dk1" tx1="lt1" bg2="dk2" tx2="lt2" accent1="accent1" accent2="accent2" accent3="accent3" accent4="accent4" accent5="accent5" accent6="accent6" hlink="hlink" folHlink="folHlink"/>
  <p:sldLayoutIdLst>
    <p:sldLayoutId id="2147483918" r:id="rId1"/>
    <p:sldLayoutId id="2147483923" r:id="rId2"/>
    <p:sldLayoutId id="2147483916" r:id="rId3"/>
    <p:sldLayoutId id="2147483924" r:id="rId4"/>
    <p:sldLayoutId id="2147483928" r:id="rId5"/>
    <p:sldLayoutId id="2147483989" r:id="rId6"/>
    <p:sldLayoutId id="2147483988" r:id="rId7"/>
    <p:sldLayoutId id="2147483987" r:id="rId8"/>
    <p:sldLayoutId id="2147483930" r:id="rId9"/>
    <p:sldLayoutId id="2147483982" r:id="rId10"/>
    <p:sldLayoutId id="2147483983" r:id="rId11"/>
    <p:sldLayoutId id="2147483984" r:id="rId12"/>
    <p:sldLayoutId id="2147483985" r:id="rId13"/>
    <p:sldLayoutId id="2147483986" r:id="rId14"/>
    <p:sldLayoutId id="2147483955" r:id="rId15"/>
    <p:sldLayoutId id="2147483981" r:id="rId16"/>
  </p:sldLayoutIdLst>
  <p:txStyles>
    <p:titleStyle>
      <a:lvl1pPr marL="0" indent="0" algn="l" defTabSz="685800" rtl="0" eaLnBrk="1" latinLnBrk="0" hangingPunct="1">
        <a:lnSpc>
          <a:spcPct val="90000"/>
        </a:lnSpc>
        <a:spcBef>
          <a:spcPct val="0"/>
        </a:spcBef>
        <a:buFont typeface="+mj-lt"/>
        <a:buNone/>
        <a:defRPr sz="180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Clr>
          <a:schemeClr val="bg2"/>
        </a:buClr>
        <a:buFont typeface="Wingdings" pitchFamily="2" charset="2"/>
        <a:buChar char="§"/>
        <a:defRPr sz="15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itchFamily="2" charset="2"/>
        <a:buChar char="§"/>
        <a:defRPr sz="12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itchFamily="2" charset="2"/>
        <a:buChar char="§"/>
        <a:defRPr sz="12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itchFamily="2" charset="2"/>
        <a:buChar char="§"/>
        <a:defRPr sz="10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itchFamily="2" charset="2"/>
        <a:buChar char="§"/>
        <a:defRPr sz="10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userDrawn="1">
          <p15:clr>
            <a:srgbClr val="F26B43"/>
          </p15:clr>
        </p15:guide>
        <p15:guide id="2" pos="774" userDrawn="1">
          <p15:clr>
            <a:srgbClr val="F26B43"/>
          </p15:clr>
        </p15:guide>
        <p15:guide id="3" pos="848" userDrawn="1">
          <p15:clr>
            <a:srgbClr val="F26B43"/>
          </p15:clr>
        </p15:guide>
        <p15:guide id="4" pos="1429" userDrawn="1">
          <p15:clr>
            <a:srgbClr val="F26B43"/>
          </p15:clr>
        </p15:guide>
        <p15:guide id="5" pos="1499" userDrawn="1">
          <p15:clr>
            <a:srgbClr val="F26B43"/>
          </p15:clr>
        </p15:guide>
        <p15:guide id="6" pos="2081" userDrawn="1">
          <p15:clr>
            <a:srgbClr val="F26B43"/>
          </p15:clr>
        </p15:guide>
        <p15:guide id="7" pos="2152" userDrawn="1">
          <p15:clr>
            <a:srgbClr val="F26B43"/>
          </p15:clr>
        </p15:guide>
        <p15:guide id="8" pos="2728" userDrawn="1">
          <p15:clr>
            <a:srgbClr val="F26B43"/>
          </p15:clr>
        </p15:guide>
        <p15:guide id="9" pos="2806" userDrawn="1">
          <p15:clr>
            <a:srgbClr val="F26B43"/>
          </p15:clr>
        </p15:guide>
        <p15:guide id="10" pos="3380" userDrawn="1">
          <p15:clr>
            <a:srgbClr val="F26B43"/>
          </p15:clr>
        </p15:guide>
        <p15:guide id="11" pos="3453" userDrawn="1">
          <p15:clr>
            <a:srgbClr val="F26B43"/>
          </p15:clr>
        </p15:guide>
        <p15:guide id="12" pos="4037" userDrawn="1">
          <p15:clr>
            <a:srgbClr val="F26B43"/>
          </p15:clr>
        </p15:guide>
        <p15:guide id="13" pos="4106" userDrawn="1">
          <p15:clr>
            <a:srgbClr val="F26B43"/>
          </p15:clr>
        </p15:guide>
        <p15:guide id="14" pos="4689" userDrawn="1">
          <p15:clr>
            <a:srgbClr val="F26B43"/>
          </p15:clr>
        </p15:guide>
        <p15:guide id="15" pos="4757" userDrawn="1">
          <p15:clr>
            <a:srgbClr val="F26B43"/>
          </p15:clr>
        </p15:guide>
        <p15:guide id="16" pos="5331" userDrawn="1">
          <p15:clr>
            <a:srgbClr val="F26B43"/>
          </p15:clr>
        </p15:guide>
        <p15:guide id="17" pos="5410" userDrawn="1">
          <p15:clr>
            <a:srgbClr val="F26B43"/>
          </p15:clr>
        </p15:guide>
        <p15:guide id="18" orient="horz" pos="146" userDrawn="1">
          <p15:clr>
            <a:srgbClr val="F26B43"/>
          </p15:clr>
        </p15:guide>
        <p15:guide id="19" orient="horz" pos="3003" userDrawn="1">
          <p15:clr>
            <a:srgbClr val="F26B43"/>
          </p15:clr>
        </p15:guide>
        <p15:guide id="20" orient="horz" pos="2550" userDrawn="1">
          <p15:clr>
            <a:srgbClr val="F26B43"/>
          </p15:clr>
        </p15:guide>
        <p15:guide id="21" orient="horz" pos="2051" userDrawn="1">
          <p15:clr>
            <a:srgbClr val="F26B43"/>
          </p15:clr>
        </p15:guide>
        <p15:guide id="22" orient="horz" pos="1590" userDrawn="1">
          <p15:clr>
            <a:srgbClr val="F26B43"/>
          </p15:clr>
        </p15:guide>
        <p15:guide id="23" orient="horz" pos="1098" userDrawn="1">
          <p15:clr>
            <a:srgbClr val="F26B43"/>
          </p15:clr>
        </p15:guide>
        <p15:guide id="24" orient="horz" pos="622" userDrawn="1">
          <p15:clr>
            <a:srgbClr val="F26B43"/>
          </p15:clr>
        </p15:guide>
        <p15:guide id="25" orient="horz" pos="2958" userDrawn="1">
          <p15:clr>
            <a:srgbClr val="F26B43"/>
          </p15:clr>
        </p15:guide>
        <p15:guide id="26" orient="horz" pos="311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DD18A0FA-52E0-D24F-9810-3D7755E2441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24505" y="232410"/>
            <a:ext cx="320800" cy="522000"/>
          </a:xfrm>
          <a:prstGeom prst="rect">
            <a:avLst/>
          </a:prstGeom>
        </p:spPr>
      </p:pic>
      <p:sp>
        <p:nvSpPr>
          <p:cNvPr id="8" name="Rectangle 7">
            <a:extLst>
              <a:ext uri="{FF2B5EF4-FFF2-40B4-BE49-F238E27FC236}">
                <a16:creationId xmlns="" xmlns:a16="http://schemas.microsoft.com/office/drawing/2014/main" id="{FC7A8F99-918C-0747-A70C-2E85DA69307B}"/>
              </a:ext>
            </a:extLst>
          </p:cNvPr>
          <p:cNvSpPr/>
          <p:nvPr userDrawn="1"/>
        </p:nvSpPr>
        <p:spPr>
          <a:xfrm>
            <a:off x="113218" y="5376250"/>
            <a:ext cx="469877"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6">
            <a:extLst>
              <a:ext uri="{FF2B5EF4-FFF2-40B4-BE49-F238E27FC236}">
                <a16:creationId xmlns="" xmlns:a16="http://schemas.microsoft.com/office/drawing/2014/main" id="{1C4825A1-C970-2D47-86CF-B95FE9346B43}"/>
              </a:ext>
            </a:extLst>
          </p:cNvPr>
          <p:cNvSpPr/>
          <p:nvPr userDrawn="1"/>
        </p:nvSpPr>
        <p:spPr>
          <a:xfrm flipH="1">
            <a:off x="121920" y="5224272"/>
            <a:ext cx="93473" cy="121920"/>
          </a:xfrm>
          <a:custGeom>
            <a:avLst/>
            <a:gdLst>
              <a:gd name="connsiteX0" fmla="*/ 0 w 0"/>
              <a:gd name="connsiteY0" fmla="*/ 132080 h 132080"/>
              <a:gd name="connsiteX1" fmla="*/ 0 w 0"/>
              <a:gd name="connsiteY1" fmla="*/ 0 h 132080"/>
            </a:gdLst>
            <a:ahLst/>
            <a:cxnLst>
              <a:cxn ang="0">
                <a:pos x="connsiteX0" y="connsiteY0"/>
              </a:cxn>
              <a:cxn ang="0">
                <a:pos x="connsiteX1" y="connsiteY1"/>
              </a:cxn>
            </a:cxnLst>
            <a:rect l="l" t="t" r="r" b="b"/>
            <a:pathLst>
              <a:path h="132080">
                <a:moveTo>
                  <a:pt x="0" y="132080"/>
                </a:moveTo>
                <a:lnTo>
                  <a:pt x="0" y="0"/>
                </a:ln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 xmlns:a16="http://schemas.microsoft.com/office/drawing/2014/main" id="{6326F55A-7BBA-B34D-A899-858C22B205A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Freeform: Shape 9">
            <a:extLst>
              <a:ext uri="{FF2B5EF4-FFF2-40B4-BE49-F238E27FC236}">
                <a16:creationId xmlns="" xmlns:a16="http://schemas.microsoft.com/office/drawing/2014/main" id="{B9034AC2-F01E-AA40-BAC6-6F89CD105EB3}"/>
              </a:ext>
            </a:extLst>
          </p:cNvPr>
          <p:cNvSpPr/>
          <p:nvPr userDrawn="1"/>
        </p:nvSpPr>
        <p:spPr>
          <a:xfrm>
            <a:off x="324505" y="4694634"/>
            <a:ext cx="46372" cy="290116"/>
          </a:xfrm>
          <a:custGeom>
            <a:avLst/>
            <a:gdLst>
              <a:gd name="connsiteX0" fmla="*/ 0 w 0"/>
              <a:gd name="connsiteY0" fmla="*/ 0 h 146050"/>
              <a:gd name="connsiteX1" fmla="*/ 0 w 0"/>
              <a:gd name="connsiteY1" fmla="*/ 146050 h 146050"/>
            </a:gdLst>
            <a:ahLst/>
            <a:cxnLst>
              <a:cxn ang="0">
                <a:pos x="connsiteX0" y="connsiteY0"/>
              </a:cxn>
              <a:cxn ang="0">
                <a:pos x="connsiteX1" y="connsiteY1"/>
              </a:cxn>
            </a:cxnLst>
            <a:rect l="l" t="t" r="r" b="b"/>
            <a:pathLst>
              <a:path h="146050">
                <a:moveTo>
                  <a:pt x="0" y="0"/>
                </a:moveTo>
                <a:lnTo>
                  <a:pt x="0" y="14605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RR Pioneer Light Condensed" panose="020B0306050201060103" pitchFamily="34" charset="0"/>
            </a:endParaRPr>
          </a:p>
        </p:txBody>
      </p:sp>
      <p:sp>
        <p:nvSpPr>
          <p:cNvPr id="12" name="Title 1">
            <a:extLst>
              <a:ext uri="{FF2B5EF4-FFF2-40B4-BE49-F238E27FC236}">
                <a16:creationId xmlns="" xmlns:a16="http://schemas.microsoft.com/office/drawing/2014/main" id="{52DAEB3C-90C5-C54C-A6CE-F5562D88C2B5}"/>
              </a:ext>
            </a:extLst>
          </p:cNvPr>
          <p:cNvSpPr txBox="1">
            <a:spLocks/>
          </p:cNvSpPr>
          <p:nvPr userDrawn="1"/>
        </p:nvSpPr>
        <p:spPr>
          <a:xfrm>
            <a:off x="369314" y="4694634"/>
            <a:ext cx="2028134" cy="315456"/>
          </a:xfrm>
          <a:prstGeom prst="rect">
            <a:avLst/>
          </a:prstGeom>
        </p:spPr>
        <p:txBody>
          <a:bodyPr lIns="0" tIns="0" rIns="0" bIns="0" anchor="t"/>
          <a:lstStyle>
            <a:lvl1pPr algn="l" defTabSz="685800" rtl="0" eaLnBrk="1" latinLnBrk="0" hangingPunct="1">
              <a:lnSpc>
                <a:spcPct val="90000"/>
              </a:lnSpc>
              <a:spcBef>
                <a:spcPct val="0"/>
              </a:spcBef>
              <a:buNone/>
              <a:defRPr sz="1500" kern="1200">
                <a:solidFill>
                  <a:schemeClr val="tx2"/>
                </a:solidFill>
                <a:latin typeface="Arial" panose="020B0604020202020204" pitchFamily="34" charset="0"/>
                <a:ea typeface="+mj-ea"/>
                <a:cs typeface="Arial" panose="020B0604020202020204" pitchFamily="34" charset="0"/>
              </a:defRPr>
            </a:lvl1pPr>
          </a:lstStyle>
          <a:p>
            <a:pPr algn="l"/>
            <a:r>
              <a:rPr lang="en-GB" sz="750" dirty="0" smtClean="0">
                <a:solidFill>
                  <a:schemeClr val="tx1"/>
                </a:solidFill>
                <a:latin typeface="RR Pioneer Light Condensed" panose="020B0306050201060103" pitchFamily="34" charset="0"/>
              </a:rPr>
              <a:t>© 2019 Rolls-Royce plc </a:t>
            </a:r>
          </a:p>
          <a:p>
            <a:pPr algn="l"/>
            <a:r>
              <a:rPr lang="en-GB" sz="750" dirty="0" smtClean="0">
                <a:solidFill>
                  <a:schemeClr val="tx1"/>
                </a:solidFill>
                <a:latin typeface="RR Pioneer Light Condensed" panose="020B0306050201060103" pitchFamily="34" charset="0"/>
              </a:rPr>
              <a:t>and/or its subsidiaries</a:t>
            </a:r>
          </a:p>
        </p:txBody>
      </p:sp>
    </p:spTree>
    <p:extLst>
      <p:ext uri="{BB962C8B-B14F-4D97-AF65-F5344CB8AC3E}">
        <p14:creationId xmlns:p14="http://schemas.microsoft.com/office/powerpoint/2010/main" val="2346800309"/>
      </p:ext>
    </p:extLst>
  </p:cSld>
  <p:clrMap bg1="dk1" tx1="lt1" bg2="dk2" tx2="lt2" accent1="accent1" accent2="accent2" accent3="accent3" accent4="accent4" accent5="accent5" accent6="accent6" hlink="hlink" folHlink="folHlink"/>
  <p:sldLayoutIdLst>
    <p:sldLayoutId id="2147483968" r:id="rId1"/>
    <p:sldLayoutId id="2147483969" r:id="rId2"/>
    <p:sldLayoutId id="2147483812" r:id="rId3"/>
    <p:sldLayoutId id="2147483814" r:id="rId4"/>
    <p:sldLayoutId id="2147483815" r:id="rId5"/>
    <p:sldLayoutId id="2147483980" r:id="rId6"/>
  </p:sldLayoutIdLst>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Clr>
          <a:schemeClr val="bg2"/>
        </a:buClr>
        <a:buFont typeface="Wingdings" pitchFamily="2" charset="2"/>
        <a:buChar char="§"/>
        <a:defRPr sz="1500" b="0" i="0" kern="1200">
          <a:solidFill>
            <a:schemeClr val="bg1"/>
          </a:solidFill>
          <a:latin typeface="RR Pioneer" panose="020B0503050201040103" pitchFamily="34" charset="0"/>
          <a:ea typeface="+mn-ea"/>
          <a:cs typeface="+mn-cs"/>
        </a:defRPr>
      </a:lvl1pPr>
      <a:lvl2pPr marL="514350" indent="-171450" algn="l" defTabSz="685800" rtl="0" eaLnBrk="1" latinLnBrk="0" hangingPunct="1">
        <a:lnSpc>
          <a:spcPct val="90000"/>
        </a:lnSpc>
        <a:spcBef>
          <a:spcPts val="375"/>
        </a:spcBef>
        <a:buClr>
          <a:schemeClr val="bg2"/>
        </a:buClr>
        <a:buFont typeface="Wingdings" pitchFamily="2" charset="2"/>
        <a:buChar char="§"/>
        <a:defRPr sz="1200" b="0" i="0" kern="1200">
          <a:solidFill>
            <a:schemeClr val="bg1"/>
          </a:solidFill>
          <a:latin typeface="RR Pioneer" panose="020B0503050201040103" pitchFamily="34" charset="0"/>
          <a:ea typeface="+mn-ea"/>
          <a:cs typeface="+mn-cs"/>
        </a:defRPr>
      </a:lvl2pPr>
      <a:lvl3pPr marL="857250" indent="-171450" algn="l" defTabSz="685800" rtl="0" eaLnBrk="1" latinLnBrk="0" hangingPunct="1">
        <a:lnSpc>
          <a:spcPct val="90000"/>
        </a:lnSpc>
        <a:spcBef>
          <a:spcPts val="375"/>
        </a:spcBef>
        <a:buClr>
          <a:schemeClr val="bg2"/>
        </a:buClr>
        <a:buFont typeface="Wingdings" pitchFamily="2" charset="2"/>
        <a:buChar char="§"/>
        <a:defRPr sz="1200" b="0" i="0" kern="1200">
          <a:solidFill>
            <a:schemeClr val="bg1"/>
          </a:solidFill>
          <a:latin typeface="RR Pioneer" panose="020B0503050201040103" pitchFamily="34" charset="0"/>
          <a:ea typeface="+mn-ea"/>
          <a:cs typeface="+mn-cs"/>
        </a:defRPr>
      </a:lvl3pPr>
      <a:lvl4pPr marL="1200150" indent="-171450" algn="l" defTabSz="685800" rtl="0" eaLnBrk="1" latinLnBrk="0" hangingPunct="1">
        <a:lnSpc>
          <a:spcPct val="90000"/>
        </a:lnSpc>
        <a:spcBef>
          <a:spcPts val="375"/>
        </a:spcBef>
        <a:buClr>
          <a:schemeClr val="bg2"/>
        </a:buClr>
        <a:buFont typeface="Wingdings" pitchFamily="2" charset="2"/>
        <a:buChar char="§"/>
        <a:defRPr sz="1000" b="0" i="0" kern="1200">
          <a:solidFill>
            <a:schemeClr val="bg1"/>
          </a:solidFill>
          <a:latin typeface="RR Pioneer" panose="020B0503050201040103" pitchFamily="34" charset="0"/>
          <a:ea typeface="+mn-ea"/>
          <a:cs typeface="+mn-cs"/>
        </a:defRPr>
      </a:lvl4pPr>
      <a:lvl5pPr marL="1543050" indent="-171450" algn="l" defTabSz="685800" rtl="0" eaLnBrk="1" latinLnBrk="0" hangingPunct="1">
        <a:lnSpc>
          <a:spcPct val="90000"/>
        </a:lnSpc>
        <a:spcBef>
          <a:spcPts val="375"/>
        </a:spcBef>
        <a:buClr>
          <a:schemeClr val="bg2"/>
        </a:buClr>
        <a:buFont typeface="Wingdings" pitchFamily="2" charset="2"/>
        <a:buChar char="§"/>
        <a:defRPr sz="1000" b="0" i="0" kern="1200">
          <a:solidFill>
            <a:schemeClr val="bg1"/>
          </a:solidFill>
          <a:latin typeface="RR Pioneer" panose="020B05030502010401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003" userDrawn="1">
          <p15:clr>
            <a:srgbClr val="F26B43"/>
          </p15:clr>
        </p15:guide>
        <p15:guide id="2" pos="204" userDrawn="1">
          <p15:clr>
            <a:srgbClr val="F26B43"/>
          </p15:clr>
        </p15:guide>
        <p15:guide id="3" orient="horz" pos="146" userDrawn="1">
          <p15:clr>
            <a:srgbClr val="F26B43"/>
          </p15:clr>
        </p15:guide>
        <p15:guide id="4" pos="790" userDrawn="1">
          <p15:clr>
            <a:srgbClr val="F26B43"/>
          </p15:clr>
        </p15:guide>
        <p15:guide id="5" pos="854" userDrawn="1">
          <p15:clr>
            <a:srgbClr val="F26B43"/>
          </p15:clr>
        </p15:guide>
        <p15:guide id="6" pos="1429" userDrawn="1">
          <p15:clr>
            <a:srgbClr val="F26B43"/>
          </p15:clr>
        </p15:guide>
        <p15:guide id="7" pos="1497" userDrawn="1">
          <p15:clr>
            <a:srgbClr val="F26B43"/>
          </p15:clr>
        </p15:guide>
        <p15:guide id="8" pos="2143" userDrawn="1">
          <p15:clr>
            <a:srgbClr val="F26B43"/>
          </p15:clr>
        </p15:guide>
        <p15:guide id="9" pos="2078" userDrawn="1">
          <p15:clr>
            <a:srgbClr val="F26B43"/>
          </p15:clr>
        </p15:guide>
        <p15:guide id="10" pos="2721" userDrawn="1">
          <p15:clr>
            <a:srgbClr val="F26B43"/>
          </p15:clr>
        </p15:guide>
        <p15:guide id="11" pos="3371" userDrawn="1">
          <p15:clr>
            <a:srgbClr val="F26B43"/>
          </p15:clr>
        </p15:guide>
        <p15:guide id="12" pos="3437" userDrawn="1">
          <p15:clr>
            <a:srgbClr val="F26B43"/>
          </p15:clr>
        </p15:guide>
        <p15:guide id="13" pos="4022" userDrawn="1">
          <p15:clr>
            <a:srgbClr val="F26B43"/>
          </p15:clr>
        </p15:guide>
        <p15:guide id="14" pos="4089" userDrawn="1">
          <p15:clr>
            <a:srgbClr val="F26B43"/>
          </p15:clr>
        </p15:guide>
        <p15:guide id="15" pos="4672" userDrawn="1">
          <p15:clr>
            <a:srgbClr val="F26B43"/>
          </p15:clr>
        </p15:guide>
        <p15:guide id="16" pos="4737" userDrawn="1">
          <p15:clr>
            <a:srgbClr val="F26B43"/>
          </p15:clr>
        </p15:guide>
        <p15:guide id="17" pos="5385" userDrawn="1">
          <p15:clr>
            <a:srgbClr val="F26B43"/>
          </p15:clr>
        </p15:guide>
        <p15:guide id="18" pos="5318" userDrawn="1">
          <p15:clr>
            <a:srgbClr val="F26B43"/>
          </p15:clr>
        </p15:guide>
        <p15:guide id="19" orient="horz" pos="622" userDrawn="1">
          <p15:clr>
            <a:srgbClr val="F26B43"/>
          </p15:clr>
        </p15:guide>
        <p15:guide id="20" orient="horz" pos="1098" userDrawn="1">
          <p15:clr>
            <a:srgbClr val="F26B43"/>
          </p15:clr>
        </p15:guide>
        <p15:guide id="21" orient="horz" pos="1575" userDrawn="1">
          <p15:clr>
            <a:srgbClr val="F26B43"/>
          </p15:clr>
        </p15:guide>
        <p15:guide id="22" orient="horz" pos="2051" userDrawn="1">
          <p15:clr>
            <a:srgbClr val="F26B43"/>
          </p15:clr>
        </p15:guide>
        <p15:guide id="23" orient="horz" pos="252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8.tmp"/><Relationship Id="rId4" Type="http://schemas.openxmlformats.org/officeDocument/2006/relationships/image" Target="../media/image7.tmp"/></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15.tmp"/></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hemeOverride" Target="../theme/themeOverride1.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41.pn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1.xml"/><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tmp"/><Relationship Id="rId1" Type="http://schemas.openxmlformats.org/officeDocument/2006/relationships/slideLayout" Target="../slideLayouts/slideLayout1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hemeOverride" Target="../theme/themeOverride2.xml"/></Relationships>
</file>

<file path=ppt/slides/_rels/slide5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74.png"/></Relationships>
</file>

<file path=ppt/slides/_rels/slide6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77.png"/><Relationship Id="rId4" Type="http://schemas.openxmlformats.org/officeDocument/2006/relationships/image" Target="../media/image76.png"/></Relationships>
</file>

<file path=ppt/slides/_rels/slide6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79.png"/></Relationships>
</file>

<file path=ppt/slides/_rels/slide6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84.png"/></Relationships>
</file>

<file path=ppt/slides/_rels/slide7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8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tm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8E18D398-DE94-F943-80C9-F27B544EB543}"/>
              </a:ext>
            </a:extLst>
          </p:cNvPr>
          <p:cNvSpPr>
            <a:spLocks noGrp="1"/>
          </p:cNvSpPr>
          <p:nvPr>
            <p:ph type="body" sz="quarter" idx="10"/>
          </p:nvPr>
        </p:nvSpPr>
        <p:spPr>
          <a:xfrm>
            <a:off x="2935924" y="1526106"/>
            <a:ext cx="5011102" cy="477330"/>
          </a:xfrm>
        </p:spPr>
        <p:txBody>
          <a:bodyPr>
            <a:normAutofit fontScale="55000" lnSpcReduction="20000"/>
          </a:bodyPr>
          <a:lstStyle/>
          <a:p>
            <a:r>
              <a:rPr lang="en-GB" dirty="0" smtClean="0"/>
              <a:t>What’s new in Rolls-Royce SMS Solution v2019.1</a:t>
            </a:r>
            <a:endParaRPr lang="en-GB" dirty="0"/>
          </a:p>
        </p:txBody>
      </p:sp>
      <p:sp>
        <p:nvSpPr>
          <p:cNvPr id="3" name="Text Placeholder 2">
            <a:extLst>
              <a:ext uri="{FF2B5EF4-FFF2-40B4-BE49-F238E27FC236}">
                <a16:creationId xmlns="" xmlns:a16="http://schemas.microsoft.com/office/drawing/2014/main" id="{AE39D7A1-7B29-6144-9417-0F6B5985AAAD}"/>
              </a:ext>
            </a:extLst>
          </p:cNvPr>
          <p:cNvSpPr>
            <a:spLocks noGrp="1"/>
          </p:cNvSpPr>
          <p:nvPr>
            <p:ph type="body" sz="quarter" idx="11"/>
          </p:nvPr>
        </p:nvSpPr>
        <p:spPr/>
        <p:txBody>
          <a:bodyPr>
            <a:normAutofit fontScale="70000" lnSpcReduction="20000"/>
          </a:bodyPr>
          <a:lstStyle/>
          <a:p>
            <a:r>
              <a:rPr lang="en-NZ" dirty="0"/>
              <a:t>An explanation of the enhancements included in </a:t>
            </a:r>
            <a:r>
              <a:rPr lang="en-NZ" dirty="0" smtClean="0"/>
              <a:t>V2019.1</a:t>
            </a:r>
            <a:endParaRPr lang="en-NZ" dirty="0"/>
          </a:p>
        </p:txBody>
      </p:sp>
      <p:sp>
        <p:nvSpPr>
          <p:cNvPr id="4" name="Text Placeholder 3">
            <a:extLst>
              <a:ext uri="{FF2B5EF4-FFF2-40B4-BE49-F238E27FC236}">
                <a16:creationId xmlns="" xmlns:a16="http://schemas.microsoft.com/office/drawing/2014/main" id="{4C07F83F-E352-0A46-B212-C925906BEDD7}"/>
              </a:ext>
            </a:extLst>
          </p:cNvPr>
          <p:cNvSpPr>
            <a:spLocks noGrp="1"/>
          </p:cNvSpPr>
          <p:nvPr>
            <p:ph type="body" sz="quarter" idx="12"/>
          </p:nvPr>
        </p:nvSpPr>
        <p:spPr/>
        <p:txBody>
          <a:bodyPr/>
          <a:lstStyle/>
          <a:p>
            <a:r>
              <a:rPr lang="en-GB" b="1" dirty="0" smtClean="0"/>
              <a:t>Document ID: </a:t>
            </a:r>
            <a:r>
              <a:rPr lang="en-NZ" dirty="0"/>
              <a:t>RRNZ-1395612623-467</a:t>
            </a:r>
            <a:endParaRPr lang="en-GB" dirty="0"/>
          </a:p>
        </p:txBody>
      </p:sp>
      <p:sp>
        <p:nvSpPr>
          <p:cNvPr id="5" name="Text Placeholder 4">
            <a:extLst>
              <a:ext uri="{FF2B5EF4-FFF2-40B4-BE49-F238E27FC236}">
                <a16:creationId xmlns="" xmlns:a16="http://schemas.microsoft.com/office/drawing/2014/main" id="{2BCF9F9E-567F-764A-B4F8-4826540A9D78}"/>
              </a:ext>
            </a:extLst>
          </p:cNvPr>
          <p:cNvSpPr>
            <a:spLocks noGrp="1"/>
          </p:cNvSpPr>
          <p:nvPr>
            <p:ph type="body" sz="quarter" idx="13"/>
          </p:nvPr>
        </p:nvSpPr>
        <p:spPr/>
        <p:txBody>
          <a:bodyPr/>
          <a:lstStyle/>
          <a:p>
            <a:r>
              <a:rPr lang="en-GB" b="1" dirty="0" smtClean="0"/>
              <a:t>Revision:</a:t>
            </a:r>
            <a:r>
              <a:rPr lang="en-GB" dirty="0" smtClean="0"/>
              <a:t> 3.0</a:t>
            </a:r>
            <a:endParaRPr lang="en-GB" dirty="0"/>
          </a:p>
        </p:txBody>
      </p:sp>
      <p:sp>
        <p:nvSpPr>
          <p:cNvPr id="7" name="Text Placeholder 6">
            <a:extLst>
              <a:ext uri="{FF2B5EF4-FFF2-40B4-BE49-F238E27FC236}">
                <a16:creationId xmlns="" xmlns:a16="http://schemas.microsoft.com/office/drawing/2014/main" id="{6D9445EF-D2CF-204D-AECF-3DA7DD02E7FF}"/>
              </a:ext>
            </a:extLst>
          </p:cNvPr>
          <p:cNvSpPr>
            <a:spLocks noGrp="1"/>
          </p:cNvSpPr>
          <p:nvPr>
            <p:ph type="body" sz="quarter" idx="16"/>
          </p:nvPr>
        </p:nvSpPr>
        <p:spPr/>
        <p:txBody>
          <a:bodyPr/>
          <a:lstStyle/>
          <a:p>
            <a:r>
              <a:rPr lang="en-NZ" dirty="0"/>
              <a:t>© </a:t>
            </a:r>
            <a:r>
              <a:rPr lang="en-NZ" dirty="0" smtClean="0"/>
              <a:t>2019 </a:t>
            </a:r>
            <a:r>
              <a:rPr lang="en-NZ" dirty="0"/>
              <a:t>Rolls-Royce plc and/or its subsidiaries</a:t>
            </a:r>
          </a:p>
          <a:p>
            <a:r>
              <a:rPr lang="en-NZ" dirty="0"/>
              <a:t>The information in this document is the property of Rolls-Royce plc and/or its subsidiaries and may not be copied or communicated to a third party, or used for any purpose other than that for which it is supplied without the express written consent of Rolls-Royce plc and/or its subsidiaries.</a:t>
            </a:r>
          </a:p>
          <a:p>
            <a:r>
              <a:rPr lang="en-NZ" dirty="0"/>
              <a:t>This information is given in good faith based upon the latest information available to Rolls-Royce plc and/or its subsidiaries, no warranty or representation is given concerning such information, which must not be taken as establishing any contractual or other commitment binding upon Rolls-Royce plc and/or its subsidiaries.</a:t>
            </a:r>
          </a:p>
        </p:txBody>
      </p:sp>
    </p:spTree>
    <p:extLst>
      <p:ext uri="{BB962C8B-B14F-4D97-AF65-F5344CB8AC3E}">
        <p14:creationId xmlns:p14="http://schemas.microsoft.com/office/powerpoint/2010/main" val="1906365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Administration?</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fontScale="92500"/>
          </a:bodyPr>
          <a:lstStyle/>
          <a:p>
            <a:pPr marL="0" indent="0">
              <a:buNone/>
            </a:pPr>
            <a:r>
              <a:rPr lang="en-GB" b="1" dirty="0" smtClean="0"/>
              <a:t>Default Finding Category based on the Score (26106)</a:t>
            </a:r>
          </a:p>
          <a:p>
            <a:pPr marL="0" indent="0">
              <a:buNone/>
            </a:pPr>
            <a:r>
              <a:rPr lang="en-NZ" dirty="0" smtClean="0"/>
              <a:t>Each Checklist score can have a default </a:t>
            </a:r>
            <a:r>
              <a:rPr lang="en-NZ" dirty="0"/>
              <a:t>Finding </a:t>
            </a:r>
            <a:r>
              <a:rPr lang="en-NZ" dirty="0" smtClean="0"/>
              <a:t>Category associated with it. If a Finding is raised from a scored Checklist item, the Category is automatically set.</a:t>
            </a:r>
          </a:p>
          <a:p>
            <a:pPr marL="0" indent="0">
              <a:buNone/>
            </a:pPr>
            <a:r>
              <a:rPr lang="en-NZ" dirty="0" smtClean="0"/>
              <a:t>To set these defaults go to </a:t>
            </a:r>
            <a:r>
              <a:rPr lang="en-NZ" b="1" i="1" dirty="0" smtClean="0"/>
              <a:t>Audit </a:t>
            </a:r>
            <a:r>
              <a:rPr lang="en-NZ" b="1" i="1" dirty="0"/>
              <a:t>Administration &gt; Checklist Scoring &gt; </a:t>
            </a:r>
            <a:r>
              <a:rPr lang="en-NZ" i="1" dirty="0"/>
              <a:t>Maintain Checklist Scoring Method</a:t>
            </a:r>
          </a:p>
          <a:p>
            <a:pPr marL="0" indent="0">
              <a:buNone/>
            </a:pPr>
            <a:endParaRPr lang="en-GB" b="1" dirty="0" smtClean="0"/>
          </a:p>
        </p:txBody>
      </p:sp>
      <p:sp>
        <p:nvSpPr>
          <p:cNvPr id="15" name="Rectangle 14"/>
          <p:cNvSpPr/>
          <p:nvPr/>
        </p:nvSpPr>
        <p:spPr>
          <a:xfrm>
            <a:off x="374837" y="4141478"/>
            <a:ext cx="184731" cy="380480"/>
          </a:xfrm>
          <a:prstGeom prst="rect">
            <a:avLst/>
          </a:prstGeom>
        </p:spPr>
        <p:txBody>
          <a:bodyPr wrap="none" tIns="36000" bIns="36000" anchor="ctr">
            <a:spAutoFit/>
          </a:bodyPr>
          <a:lstStyle/>
          <a:p>
            <a:endParaRPr lang="en-NZ" sz="2000" b="1" i="1" dirty="0">
              <a:latin typeface="Arial" panose="020B0604020202020204" pitchFamily="34" charset="0"/>
            </a:endParaRPr>
          </a:p>
        </p:txBody>
      </p:sp>
      <p:grpSp>
        <p:nvGrpSpPr>
          <p:cNvPr id="2" name="Group 1"/>
          <p:cNvGrpSpPr/>
          <p:nvPr/>
        </p:nvGrpSpPr>
        <p:grpSpPr>
          <a:xfrm>
            <a:off x="3060106" y="205146"/>
            <a:ext cx="4720315" cy="1719952"/>
            <a:chOff x="2458527" y="277336"/>
            <a:chExt cx="6482931" cy="2362200"/>
          </a:xfrm>
          <a:effectLst>
            <a:outerShdw blurRad="50800" dist="38100" dir="13500000" algn="br" rotWithShape="0">
              <a:prstClr val="black">
                <a:alpha val="40000"/>
              </a:prstClr>
            </a:outerShdw>
          </a:effectLst>
        </p:grpSpPr>
        <p:pic>
          <p:nvPicPr>
            <p:cNvPr id="11" name="Picture 10"/>
            <p:cNvPicPr>
              <a:picLocks noChangeAspect="1"/>
            </p:cNvPicPr>
            <p:nvPr/>
          </p:nvPicPr>
          <p:blipFill rotWithShape="1">
            <a:blip r:embed="rId3"/>
            <a:srcRect l="202"/>
            <a:stretch/>
          </p:blipFill>
          <p:spPr>
            <a:xfrm>
              <a:off x="2458527" y="277336"/>
              <a:ext cx="6482931" cy="2362200"/>
            </a:xfrm>
            <a:prstGeom prst="rect">
              <a:avLst/>
            </a:prstGeom>
          </p:spPr>
        </p:pic>
        <p:sp>
          <p:nvSpPr>
            <p:cNvPr id="10" name="Rounded Rectangle 9"/>
            <p:cNvSpPr/>
            <p:nvPr/>
          </p:nvSpPr>
          <p:spPr>
            <a:xfrm>
              <a:off x="5295649" y="1094342"/>
              <a:ext cx="1510594" cy="1181819"/>
            </a:xfrm>
            <a:prstGeom prst="roundRect">
              <a:avLst/>
            </a:prstGeom>
            <a:noFill/>
            <a:ln>
              <a:solidFill>
                <a:srgbClr val="ED4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8" name="Group 7"/>
          <p:cNvGrpSpPr/>
          <p:nvPr/>
        </p:nvGrpSpPr>
        <p:grpSpPr>
          <a:xfrm>
            <a:off x="2277964" y="2519972"/>
            <a:ext cx="3397833" cy="2199774"/>
            <a:chOff x="2334428" y="2519972"/>
            <a:chExt cx="3891312" cy="2519255"/>
          </a:xfrm>
          <a:effectLst>
            <a:outerShdw blurRad="50800" dist="38100" dir="13500000" algn="br" rotWithShape="0">
              <a:prstClr val="black">
                <a:alpha val="40000"/>
              </a:prstClr>
            </a:outerShdw>
          </a:effectLst>
        </p:grpSpPr>
        <p:grpSp>
          <p:nvGrpSpPr>
            <p:cNvPr id="6" name="Group 5"/>
            <p:cNvGrpSpPr/>
            <p:nvPr/>
          </p:nvGrpSpPr>
          <p:grpSpPr>
            <a:xfrm>
              <a:off x="2334428" y="2519972"/>
              <a:ext cx="3891312" cy="2519255"/>
              <a:chOff x="2257999" y="2805204"/>
              <a:chExt cx="3450735" cy="2234023"/>
            </a:xfrm>
          </p:grpSpPr>
          <p:pic>
            <p:nvPicPr>
              <p:cNvPr id="5" name="Picture 4" descr="Screen Clipping"/>
              <p:cNvPicPr>
                <a:picLocks noChangeAspect="1"/>
              </p:cNvPicPr>
              <p:nvPr/>
            </p:nvPicPr>
            <p:blipFill rotWithShape="1">
              <a:blip r:embed="rId4">
                <a:extLst>
                  <a:ext uri="{28A0092B-C50C-407E-A947-70E740481C1C}">
                    <a14:useLocalDpi xmlns:a14="http://schemas.microsoft.com/office/drawing/2010/main" val="0"/>
                  </a:ext>
                </a:extLst>
              </a:blip>
              <a:srcRect t="40524"/>
              <a:stretch/>
            </p:blipFill>
            <p:spPr>
              <a:xfrm>
                <a:off x="2257999" y="3360821"/>
                <a:ext cx="3450735" cy="1678406"/>
              </a:xfrm>
              <a:prstGeom prst="rect">
                <a:avLst/>
              </a:prstGeom>
            </p:spPr>
          </p:pic>
          <p:pic>
            <p:nvPicPr>
              <p:cNvPr id="12" name="Picture 11" descr="Screen Clipping"/>
              <p:cNvPicPr>
                <a:picLocks noChangeAspect="1"/>
              </p:cNvPicPr>
              <p:nvPr/>
            </p:nvPicPr>
            <p:blipFill rotWithShape="1">
              <a:blip r:embed="rId4">
                <a:extLst>
                  <a:ext uri="{28A0092B-C50C-407E-A947-70E740481C1C}">
                    <a14:useLocalDpi xmlns:a14="http://schemas.microsoft.com/office/drawing/2010/main" val="0"/>
                  </a:ext>
                </a:extLst>
              </a:blip>
              <a:srcRect b="79373"/>
              <a:stretch/>
            </p:blipFill>
            <p:spPr>
              <a:xfrm>
                <a:off x="2257999" y="2805204"/>
                <a:ext cx="3450735" cy="582077"/>
              </a:xfrm>
              <a:prstGeom prst="rect">
                <a:avLst/>
              </a:prstGeom>
            </p:spPr>
          </p:pic>
        </p:grpSp>
        <p:sp>
          <p:nvSpPr>
            <p:cNvPr id="9" name="Rounded Rectangle 8"/>
            <p:cNvSpPr/>
            <p:nvPr/>
          </p:nvSpPr>
          <p:spPr>
            <a:xfrm>
              <a:off x="3328610" y="3848507"/>
              <a:ext cx="561601" cy="218167"/>
            </a:xfrm>
            <a:prstGeom prst="roundRect">
              <a:avLst/>
            </a:prstGeom>
            <a:noFill/>
            <a:ln>
              <a:solidFill>
                <a:srgbClr val="ED4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6" name="Group 15"/>
          <p:cNvGrpSpPr/>
          <p:nvPr/>
        </p:nvGrpSpPr>
        <p:grpSpPr>
          <a:xfrm>
            <a:off x="5942081" y="3544846"/>
            <a:ext cx="3088035" cy="583872"/>
            <a:chOff x="5942081" y="3544846"/>
            <a:chExt cx="3088035" cy="583872"/>
          </a:xfrm>
          <a:effectLst>
            <a:outerShdw blurRad="50800" dist="38100" dir="13500000" algn="br" rotWithShape="0">
              <a:prstClr val="black">
                <a:alpha val="40000"/>
              </a:prstClr>
            </a:outerShdw>
          </a:effectLst>
        </p:grpSpPr>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2081" y="3544846"/>
              <a:ext cx="3088035" cy="583872"/>
            </a:xfrm>
            <a:prstGeom prst="rect">
              <a:avLst/>
            </a:prstGeom>
          </p:spPr>
        </p:pic>
        <p:sp>
          <p:nvSpPr>
            <p:cNvPr id="14" name="Rounded Rectangle 13"/>
            <p:cNvSpPr/>
            <p:nvPr/>
          </p:nvSpPr>
          <p:spPr>
            <a:xfrm>
              <a:off x="6610981" y="3670444"/>
              <a:ext cx="2323469" cy="190500"/>
            </a:xfrm>
            <a:prstGeom prst="roundRect">
              <a:avLst/>
            </a:prstGeom>
            <a:noFill/>
            <a:ln>
              <a:solidFill>
                <a:srgbClr val="ED4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3" name="Right Arrow 12"/>
          <p:cNvSpPr/>
          <p:nvPr/>
        </p:nvSpPr>
        <p:spPr>
          <a:xfrm>
            <a:off x="3730076" y="3680028"/>
            <a:ext cx="2212005" cy="21338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409321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263" t="1069"/>
          <a:stretch/>
        </p:blipFill>
        <p:spPr>
          <a:xfrm>
            <a:off x="2717323" y="172528"/>
            <a:ext cx="6005519" cy="1666905"/>
          </a:xfrm>
          <a:prstGeom prst="rect">
            <a:avLst/>
          </a:prstGeom>
          <a:effectLst>
            <a:outerShdw blurRad="50800" dist="38100" dir="13500000" sx="102000" sy="102000" algn="br" rotWithShape="0">
              <a:prstClr val="black">
                <a:alpha val="40000"/>
              </a:prstClr>
            </a:outerShdw>
          </a:effectLst>
        </p:spPr>
      </p:pic>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Administration?</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lstStyle/>
          <a:p>
            <a:pPr marL="0" indent="0">
              <a:buNone/>
            </a:pPr>
            <a:r>
              <a:rPr lang="en-GB" b="1" dirty="0" smtClean="0"/>
              <a:t>Require Findings to be closed before the source can be closed</a:t>
            </a:r>
          </a:p>
          <a:p>
            <a:pPr marL="0" indent="0">
              <a:buNone/>
            </a:pPr>
            <a:r>
              <a:rPr lang="en-GB" dirty="0" smtClean="0"/>
              <a:t>There are three new settings (one each for Audits, Investigations, and Reviews) to determine if Findings need to be closed before the source record can be closed.</a:t>
            </a:r>
            <a:endParaRPr lang="en-GB" dirty="0"/>
          </a:p>
        </p:txBody>
      </p:sp>
      <p:sp>
        <p:nvSpPr>
          <p:cNvPr id="15" name="Rectangle 14"/>
          <p:cNvSpPr/>
          <p:nvPr/>
        </p:nvSpPr>
        <p:spPr>
          <a:xfrm>
            <a:off x="374837" y="4141478"/>
            <a:ext cx="184731" cy="380480"/>
          </a:xfrm>
          <a:prstGeom prst="rect">
            <a:avLst/>
          </a:prstGeom>
        </p:spPr>
        <p:txBody>
          <a:bodyPr wrap="none" tIns="36000" bIns="36000" anchor="ctr">
            <a:spAutoFit/>
          </a:bodyPr>
          <a:lstStyle/>
          <a:p>
            <a:endParaRPr lang="en-NZ" sz="2000" b="1" i="1" dirty="0">
              <a:latin typeface="Arial" panose="020B0604020202020204" pitchFamily="34" charset="0"/>
            </a:endParaRPr>
          </a:p>
        </p:txBody>
      </p:sp>
      <p:pic>
        <p:nvPicPr>
          <p:cNvPr id="5" name="Picture 4"/>
          <p:cNvPicPr>
            <a:picLocks noChangeAspect="1"/>
          </p:cNvPicPr>
          <p:nvPr/>
        </p:nvPicPr>
        <p:blipFill rotWithShape="1">
          <a:blip r:embed="rId4"/>
          <a:srcRect l="666" t="20495"/>
          <a:stretch/>
        </p:blipFill>
        <p:spPr>
          <a:xfrm>
            <a:off x="2234242" y="3459192"/>
            <a:ext cx="5790466" cy="1385836"/>
          </a:xfrm>
          <a:prstGeom prst="rect">
            <a:avLst/>
          </a:prstGeom>
          <a:effectLst>
            <a:outerShdw blurRad="50800" dist="38100" dir="13500000" sx="102000" sy="102000" algn="br" rotWithShape="0">
              <a:prstClr val="black">
                <a:alpha val="40000"/>
              </a:prstClr>
            </a:outerShdw>
          </a:effectLst>
        </p:spPr>
      </p:pic>
      <p:pic>
        <p:nvPicPr>
          <p:cNvPr id="9" name="Picture 8"/>
          <p:cNvPicPr>
            <a:picLocks noChangeAspect="1"/>
          </p:cNvPicPr>
          <p:nvPr/>
        </p:nvPicPr>
        <p:blipFill rotWithShape="1">
          <a:blip r:embed="rId5"/>
          <a:srcRect l="360" t="10857" r="19024" b="-2138"/>
          <a:stretch/>
        </p:blipFill>
        <p:spPr>
          <a:xfrm>
            <a:off x="4192437" y="1526875"/>
            <a:ext cx="4707009" cy="2843106"/>
          </a:xfrm>
          <a:prstGeom prst="rect">
            <a:avLst/>
          </a:prstGeom>
          <a:effectLst>
            <a:outerShdw blurRad="50800" dist="38100" dir="13500000" sx="102000" sy="102000" algn="br" rotWithShape="0">
              <a:prstClr val="black">
                <a:alpha val="40000"/>
              </a:prstClr>
            </a:outerShdw>
          </a:effectLst>
        </p:spPr>
      </p:pic>
      <p:sp>
        <p:nvSpPr>
          <p:cNvPr id="10" name="Rounded Rectangle 9"/>
          <p:cNvSpPr/>
          <p:nvPr/>
        </p:nvSpPr>
        <p:spPr>
          <a:xfrm>
            <a:off x="4053443" y="1032172"/>
            <a:ext cx="2730129" cy="245473"/>
          </a:xfrm>
          <a:prstGeom prst="roundRect">
            <a:avLst/>
          </a:prstGeom>
          <a:noFill/>
          <a:ln>
            <a:solidFill>
              <a:srgbClr val="ED4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ounded Rectangle 18"/>
          <p:cNvSpPr/>
          <p:nvPr/>
        </p:nvSpPr>
        <p:spPr>
          <a:xfrm>
            <a:off x="5472887" y="4074709"/>
            <a:ext cx="3160743" cy="225818"/>
          </a:xfrm>
          <a:prstGeom prst="roundRect">
            <a:avLst/>
          </a:prstGeom>
          <a:noFill/>
          <a:ln>
            <a:solidFill>
              <a:srgbClr val="ED4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Rounded Rectangle 20"/>
          <p:cNvSpPr/>
          <p:nvPr/>
        </p:nvSpPr>
        <p:spPr>
          <a:xfrm>
            <a:off x="3496348" y="4619210"/>
            <a:ext cx="4105931" cy="225818"/>
          </a:xfrm>
          <a:prstGeom prst="roundRect">
            <a:avLst/>
          </a:prstGeom>
          <a:noFill/>
          <a:ln>
            <a:solidFill>
              <a:srgbClr val="ED4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69469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Administration?</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fontScale="77500" lnSpcReduction="20000"/>
          </a:bodyPr>
          <a:lstStyle/>
          <a:p>
            <a:pPr marL="0" indent="0">
              <a:buNone/>
            </a:pPr>
            <a:r>
              <a:rPr lang="en-GB" sz="1500" b="1" dirty="0" smtClean="0"/>
              <a:t>Customisable Action Types</a:t>
            </a:r>
          </a:p>
          <a:p>
            <a:pPr>
              <a:lnSpc>
                <a:spcPct val="110000"/>
              </a:lnSpc>
            </a:pPr>
            <a:r>
              <a:rPr lang="en-GB" sz="1300" dirty="0"/>
              <a:t>Create and maintain custom Action Types.</a:t>
            </a:r>
          </a:p>
          <a:p>
            <a:pPr>
              <a:lnSpc>
                <a:spcPct val="110000"/>
              </a:lnSpc>
            </a:pPr>
            <a:r>
              <a:rPr lang="en-NZ" sz="1300" dirty="0"/>
              <a:t>Specify whether a Cause is mandatory for that type of Action. This means that some Action Types (such as Corrections) can apply directly to the Finding, while other Action Types (such as Correctives or Preventives) must be linked to a specific Cause.</a:t>
            </a:r>
          </a:p>
        </p:txBody>
      </p:sp>
      <p:pic>
        <p:nvPicPr>
          <p:cNvPr id="2" name="Picture 1"/>
          <p:cNvPicPr>
            <a:picLocks noChangeAspect="1"/>
          </p:cNvPicPr>
          <p:nvPr/>
        </p:nvPicPr>
        <p:blipFill rotWithShape="1">
          <a:blip r:embed="rId2"/>
          <a:srcRect l="273" r="485"/>
          <a:stretch/>
        </p:blipFill>
        <p:spPr>
          <a:xfrm>
            <a:off x="3735238" y="1183356"/>
            <a:ext cx="4045789" cy="2238375"/>
          </a:xfrm>
          <a:prstGeom prst="rect">
            <a:avLst/>
          </a:prstGeom>
          <a:effectLst>
            <a:outerShdw blurRad="50800" dist="38100" dir="13500000" sx="101000" sy="101000" algn="br" rotWithShape="0">
              <a:prstClr val="black">
                <a:alpha val="40000"/>
              </a:prstClr>
            </a:outerShdw>
          </a:effectLst>
        </p:spPr>
      </p:pic>
    </p:spTree>
    <p:extLst>
      <p:ext uri="{BB962C8B-B14F-4D97-AF65-F5344CB8AC3E}">
        <p14:creationId xmlns:p14="http://schemas.microsoft.com/office/powerpoint/2010/main" val="1042113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Administration?</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a:bodyPr>
          <a:lstStyle/>
          <a:p>
            <a:pPr marL="0" indent="0">
              <a:buNone/>
            </a:pPr>
            <a:r>
              <a:rPr lang="en-GB" b="1" dirty="0" smtClean="0"/>
              <a:t>Priority Levels for Actions (31182)</a:t>
            </a:r>
          </a:p>
          <a:p>
            <a:r>
              <a:rPr lang="en-GB" dirty="0" smtClean="0"/>
              <a:t>Set up Priority Levels so that Actions can be prioritised.</a:t>
            </a:r>
            <a:endParaRPr lang="en-NZ" dirty="0"/>
          </a:p>
          <a:p>
            <a:pPr marL="0" indent="0">
              <a:buNone/>
            </a:pPr>
            <a:endParaRPr lang="en-GB" dirty="0"/>
          </a:p>
        </p:txBody>
      </p:sp>
      <p:pic>
        <p:nvPicPr>
          <p:cNvPr id="6" name="Picture 5"/>
          <p:cNvPicPr>
            <a:picLocks noChangeAspect="1"/>
          </p:cNvPicPr>
          <p:nvPr/>
        </p:nvPicPr>
        <p:blipFill>
          <a:blip r:embed="rId2"/>
          <a:stretch>
            <a:fillRect/>
          </a:stretch>
        </p:blipFill>
        <p:spPr>
          <a:xfrm>
            <a:off x="2435634" y="398113"/>
            <a:ext cx="6547629" cy="1640871"/>
          </a:xfrm>
          <a:prstGeom prst="rect">
            <a:avLst/>
          </a:prstGeom>
          <a:effectLst>
            <a:outerShdw blurRad="50800" dist="38100" dir="13500000" algn="br" rotWithShape="0">
              <a:prstClr val="black">
                <a:alpha val="40000"/>
              </a:prstClr>
            </a:outerShdw>
          </a:effectLst>
        </p:spPr>
      </p:pic>
      <p:sp>
        <p:nvSpPr>
          <p:cNvPr id="19" name="Line Callout 1 18"/>
          <p:cNvSpPr/>
          <p:nvPr/>
        </p:nvSpPr>
        <p:spPr>
          <a:xfrm>
            <a:off x="2731910" y="2209048"/>
            <a:ext cx="2239883" cy="558282"/>
          </a:xfrm>
          <a:prstGeom prst="borderCallout1">
            <a:avLst>
              <a:gd name="adj1" fmla="val 952"/>
              <a:gd name="adj2" fmla="val 40037"/>
              <a:gd name="adj3" fmla="val -41909"/>
              <a:gd name="adj4" fmla="val 33276"/>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smtClean="0">
                <a:solidFill>
                  <a:schemeClr val="bg1"/>
                </a:solidFill>
              </a:rPr>
              <a:t>Choose the order priority levels will appear in the list.</a:t>
            </a:r>
            <a:endParaRPr lang="en-NZ" sz="1000" dirty="0">
              <a:solidFill>
                <a:schemeClr val="bg1"/>
              </a:solidFill>
            </a:endParaRPr>
          </a:p>
        </p:txBody>
      </p:sp>
      <p:pic>
        <p:nvPicPr>
          <p:cNvPr id="7" name="Picture 6"/>
          <p:cNvPicPr>
            <a:picLocks noChangeAspect="1"/>
          </p:cNvPicPr>
          <p:nvPr/>
        </p:nvPicPr>
        <p:blipFill rotWithShape="1">
          <a:blip r:embed="rId3"/>
          <a:srcRect t="632" b="1"/>
          <a:stretch/>
        </p:blipFill>
        <p:spPr>
          <a:xfrm>
            <a:off x="5268069" y="1686102"/>
            <a:ext cx="3619500" cy="1268272"/>
          </a:xfrm>
          <a:prstGeom prst="rect">
            <a:avLst/>
          </a:prstGeom>
          <a:effectLst>
            <a:outerShdw blurRad="50800" dist="38100" dir="13500000" algn="br" rotWithShape="0">
              <a:prstClr val="black">
                <a:alpha val="40000"/>
              </a:prstClr>
            </a:outerShdw>
          </a:effectLst>
        </p:spPr>
      </p:pic>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8958" y="3326973"/>
            <a:ext cx="6328611" cy="1281949"/>
          </a:xfrm>
          <a:prstGeom prst="rect">
            <a:avLst/>
          </a:prstGeom>
          <a:effectLst>
            <a:outerShdw blurRad="50800" dist="38100" dir="13500000" algn="br" rotWithShape="0">
              <a:prstClr val="black">
                <a:alpha val="40000"/>
              </a:prstClr>
            </a:outerShdw>
          </a:effectLst>
        </p:spPr>
      </p:pic>
      <p:sp>
        <p:nvSpPr>
          <p:cNvPr id="8" name="Rounded Rectangle 7"/>
          <p:cNvSpPr/>
          <p:nvPr/>
        </p:nvSpPr>
        <p:spPr>
          <a:xfrm>
            <a:off x="5712754" y="4387512"/>
            <a:ext cx="3174815" cy="245473"/>
          </a:xfrm>
          <a:prstGeom prst="roundRect">
            <a:avLst/>
          </a:prstGeom>
          <a:noFill/>
          <a:ln>
            <a:solidFill>
              <a:srgbClr val="ED4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850288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Administration?</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a:bodyPr>
          <a:lstStyle/>
          <a:p>
            <a:pPr marL="0" indent="0">
              <a:buNone/>
            </a:pPr>
            <a:r>
              <a:rPr lang="en-GB" b="1" dirty="0" smtClean="0"/>
              <a:t>New FCA General Options</a:t>
            </a:r>
          </a:p>
          <a:p>
            <a:r>
              <a:rPr lang="en-GB" dirty="0"/>
              <a:t>It is now possible to specify if Causes can be used with External and Quality Deficiency Findings</a:t>
            </a:r>
            <a:r>
              <a:rPr lang="en-GB" dirty="0" smtClean="0"/>
              <a:t>.</a:t>
            </a:r>
          </a:p>
          <a:p>
            <a:pPr lvl="1"/>
            <a:endParaRPr lang="en-NZ" dirty="0"/>
          </a:p>
          <a:p>
            <a:pPr marL="0" indent="0">
              <a:buNone/>
            </a:pPr>
            <a:endParaRPr lang="en-GB" dirty="0"/>
          </a:p>
          <a:p>
            <a:pPr marL="0" indent="0">
              <a:buNone/>
            </a:pPr>
            <a:endParaRPr lang="en-GB" dirty="0"/>
          </a:p>
        </p:txBody>
      </p:sp>
      <p:pic>
        <p:nvPicPr>
          <p:cNvPr id="5" name="Picture 4"/>
          <p:cNvPicPr>
            <a:picLocks noChangeAspect="1"/>
          </p:cNvPicPr>
          <p:nvPr/>
        </p:nvPicPr>
        <p:blipFill>
          <a:blip r:embed="rId2"/>
          <a:stretch>
            <a:fillRect/>
          </a:stretch>
        </p:blipFill>
        <p:spPr>
          <a:xfrm>
            <a:off x="2978090" y="926102"/>
            <a:ext cx="5810250" cy="2349733"/>
          </a:xfrm>
          <a:prstGeom prst="rect">
            <a:avLst/>
          </a:prstGeom>
        </p:spPr>
      </p:pic>
      <p:sp>
        <p:nvSpPr>
          <p:cNvPr id="6" name="Rounded Rectangle 5"/>
          <p:cNvSpPr/>
          <p:nvPr/>
        </p:nvSpPr>
        <p:spPr>
          <a:xfrm>
            <a:off x="4303578" y="1458435"/>
            <a:ext cx="2987749" cy="387617"/>
          </a:xfrm>
          <a:prstGeom prst="roundRect">
            <a:avLst/>
          </a:prstGeom>
          <a:noFill/>
          <a:ln>
            <a:solidFill>
              <a:srgbClr val="ED4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469485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Administration?</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fontScale="92500" lnSpcReduction="10000"/>
          </a:bodyPr>
          <a:lstStyle/>
          <a:p>
            <a:pPr marL="0" indent="0">
              <a:buNone/>
            </a:pPr>
            <a:r>
              <a:rPr lang="en-GB" b="1" dirty="0"/>
              <a:t>New FCA </a:t>
            </a:r>
            <a:r>
              <a:rPr lang="en-GB" b="1" dirty="0" smtClean="0"/>
              <a:t>Start/Close Options (5054, 6792, 32757)</a:t>
            </a:r>
            <a:endParaRPr lang="en-GB" dirty="0" smtClean="0"/>
          </a:p>
          <a:p>
            <a:r>
              <a:rPr lang="en-GB" dirty="0" smtClean="0"/>
              <a:t>Determine </a:t>
            </a:r>
            <a:r>
              <a:rPr lang="en-GB" dirty="0"/>
              <a:t>what is mandatory before closing a Finding</a:t>
            </a:r>
            <a:r>
              <a:rPr lang="en-GB" dirty="0" smtClean="0"/>
              <a:t>.</a:t>
            </a:r>
          </a:p>
          <a:p>
            <a:r>
              <a:rPr lang="en-GB" dirty="0" smtClean="0"/>
              <a:t>Specify whether ‘Effectiveness’ must be entered before an Action is closed.</a:t>
            </a:r>
            <a:endParaRPr lang="en-NZ" dirty="0"/>
          </a:p>
          <a:p>
            <a:r>
              <a:rPr lang="en-GB" dirty="0" smtClean="0"/>
              <a:t>Specify whether the original Action should be closed or cancelled when </a:t>
            </a:r>
            <a:r>
              <a:rPr lang="en-GB" dirty="0"/>
              <a:t>creating a replacement</a:t>
            </a:r>
            <a:r>
              <a:rPr lang="en-GB" dirty="0" smtClean="0"/>
              <a:t>.</a:t>
            </a:r>
          </a:p>
        </p:txBody>
      </p:sp>
      <p:pic>
        <p:nvPicPr>
          <p:cNvPr id="5" name="Picture 4"/>
          <p:cNvPicPr>
            <a:picLocks noChangeAspect="1"/>
          </p:cNvPicPr>
          <p:nvPr/>
        </p:nvPicPr>
        <p:blipFill>
          <a:blip r:embed="rId2"/>
          <a:stretch>
            <a:fillRect/>
          </a:stretch>
        </p:blipFill>
        <p:spPr>
          <a:xfrm>
            <a:off x="2660550" y="648891"/>
            <a:ext cx="6008206" cy="3675507"/>
          </a:xfrm>
          <a:prstGeom prst="rect">
            <a:avLst/>
          </a:prstGeom>
        </p:spPr>
      </p:pic>
      <p:sp>
        <p:nvSpPr>
          <p:cNvPr id="8" name="Rounded Rectangle 7"/>
          <p:cNvSpPr/>
          <p:nvPr/>
        </p:nvSpPr>
        <p:spPr>
          <a:xfrm>
            <a:off x="3787000" y="2053087"/>
            <a:ext cx="4795496" cy="2355011"/>
          </a:xfrm>
          <a:prstGeom prst="roundRect">
            <a:avLst/>
          </a:prstGeom>
          <a:noFill/>
          <a:ln>
            <a:solidFill>
              <a:srgbClr val="ED4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667617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406"/>
          <a:stretch/>
        </p:blipFill>
        <p:spPr>
          <a:xfrm>
            <a:off x="2356661" y="60571"/>
            <a:ext cx="5786675" cy="4048125"/>
          </a:xfrm>
          <a:prstGeom prst="rect">
            <a:avLst/>
          </a:prstGeom>
          <a:effectLst>
            <a:outerShdw blurRad="50800" dist="38100" dir="13500000" algn="br" rotWithShape="0">
              <a:prstClr val="black">
                <a:alpha val="40000"/>
              </a:prstClr>
            </a:outerShdw>
          </a:effectLst>
        </p:spPr>
      </p:pic>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Administration?</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fontScale="85000" lnSpcReduction="20000"/>
          </a:bodyPr>
          <a:lstStyle/>
          <a:p>
            <a:pPr marL="0" indent="0">
              <a:buNone/>
            </a:pPr>
            <a:r>
              <a:rPr lang="en-GB" sz="1500" b="1" dirty="0"/>
              <a:t>New FCA </a:t>
            </a:r>
            <a:r>
              <a:rPr lang="en-GB" sz="1500" b="1" dirty="0" smtClean="0"/>
              <a:t>Data Integrity Options (4094, 9329, 18374)</a:t>
            </a:r>
            <a:endParaRPr lang="en-GB" sz="1500" dirty="0" smtClean="0"/>
          </a:p>
          <a:p>
            <a:r>
              <a:rPr lang="en-GB" dirty="0" smtClean="0"/>
              <a:t>Specify </a:t>
            </a:r>
            <a:r>
              <a:rPr lang="en-GB" dirty="0"/>
              <a:t>which changes users must enter a reason </a:t>
            </a:r>
            <a:r>
              <a:rPr lang="en-GB" dirty="0" smtClean="0"/>
              <a:t>for.</a:t>
            </a:r>
          </a:p>
          <a:p>
            <a:r>
              <a:rPr lang="en-GB" dirty="0" smtClean="0"/>
              <a:t>Create Reasons </a:t>
            </a:r>
            <a:r>
              <a:rPr lang="en-GB" dirty="0"/>
              <a:t>for Finding Closure, </a:t>
            </a:r>
            <a:r>
              <a:rPr lang="en-GB" dirty="0" smtClean="0"/>
              <a:t>for </a:t>
            </a:r>
            <a:r>
              <a:rPr lang="en-GB" dirty="0"/>
              <a:t>users to select when closing a Finding</a:t>
            </a:r>
            <a:r>
              <a:rPr lang="en-GB" dirty="0" smtClean="0"/>
              <a:t>.</a:t>
            </a:r>
          </a:p>
          <a:p>
            <a:r>
              <a:rPr lang="en-GB" dirty="0" smtClean="0"/>
              <a:t>Allow </a:t>
            </a:r>
            <a:r>
              <a:rPr lang="en-GB" dirty="0"/>
              <a:t>Action Tracker and/or Action Manager to change the Action Due Date</a:t>
            </a:r>
            <a:r>
              <a:rPr lang="en-GB" dirty="0" smtClean="0"/>
              <a:t>.</a:t>
            </a:r>
          </a:p>
          <a:p>
            <a:r>
              <a:rPr lang="en-GB" dirty="0" smtClean="0"/>
              <a:t>Determine </a:t>
            </a:r>
            <a:r>
              <a:rPr lang="en-GB" dirty="0"/>
              <a:t>what </a:t>
            </a:r>
            <a:r>
              <a:rPr lang="en-GB" dirty="0" smtClean="0"/>
              <a:t>fields are mandatory for Causes.</a:t>
            </a:r>
            <a:endParaRPr lang="en-NZ" dirty="0"/>
          </a:p>
        </p:txBody>
      </p:sp>
      <p:pic>
        <p:nvPicPr>
          <p:cNvPr id="19" name="Picture 18"/>
          <p:cNvPicPr>
            <a:picLocks noChangeAspect="1"/>
          </p:cNvPicPr>
          <p:nvPr/>
        </p:nvPicPr>
        <p:blipFill>
          <a:blip r:embed="rId3"/>
          <a:stretch>
            <a:fillRect/>
          </a:stretch>
        </p:blipFill>
        <p:spPr>
          <a:xfrm>
            <a:off x="3277621" y="3641952"/>
            <a:ext cx="5810250" cy="1466850"/>
          </a:xfrm>
          <a:prstGeom prst="rect">
            <a:avLst/>
          </a:prstGeom>
          <a:effectLst>
            <a:outerShdw blurRad="50800" dist="38100" dir="13500000" algn="br" rotWithShape="0">
              <a:prstClr val="black">
                <a:alpha val="40000"/>
              </a:prstClr>
            </a:outerShdw>
          </a:effectLst>
        </p:spPr>
      </p:pic>
      <p:sp>
        <p:nvSpPr>
          <p:cNvPr id="7" name="Rounded Rectangle 6"/>
          <p:cNvSpPr/>
          <p:nvPr/>
        </p:nvSpPr>
        <p:spPr>
          <a:xfrm>
            <a:off x="3630718" y="770261"/>
            <a:ext cx="2987749" cy="1196568"/>
          </a:xfrm>
          <a:prstGeom prst="roundRect">
            <a:avLst/>
          </a:prstGeom>
          <a:noFill/>
          <a:ln>
            <a:solidFill>
              <a:srgbClr val="ED4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ounded Rectangle 7"/>
          <p:cNvSpPr/>
          <p:nvPr/>
        </p:nvSpPr>
        <p:spPr>
          <a:xfrm>
            <a:off x="3630718" y="2912128"/>
            <a:ext cx="2987749" cy="729824"/>
          </a:xfrm>
          <a:prstGeom prst="roundRect">
            <a:avLst/>
          </a:prstGeom>
          <a:noFill/>
          <a:ln>
            <a:solidFill>
              <a:srgbClr val="ED4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Line Callout 1 19"/>
          <p:cNvSpPr/>
          <p:nvPr/>
        </p:nvSpPr>
        <p:spPr>
          <a:xfrm>
            <a:off x="6374921" y="900154"/>
            <a:ext cx="2570671" cy="558282"/>
          </a:xfrm>
          <a:prstGeom prst="borderCallout1">
            <a:avLst>
              <a:gd name="adj1" fmla="val 45491"/>
              <a:gd name="adj2" fmla="val -601"/>
              <a:gd name="adj3" fmla="val -5579"/>
              <a:gd name="adj4" fmla="val -58682"/>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smtClean="0">
                <a:solidFill>
                  <a:schemeClr val="bg1"/>
                </a:solidFill>
              </a:rPr>
              <a:t>If you enable this setting, ensure you have at least one active ‘Reason for Finding Closure’ value.</a:t>
            </a:r>
            <a:endParaRPr lang="en-NZ" sz="1000" dirty="0">
              <a:solidFill>
                <a:schemeClr val="bg1"/>
              </a:solidFill>
            </a:endParaRPr>
          </a:p>
        </p:txBody>
      </p:sp>
      <p:cxnSp>
        <p:nvCxnSpPr>
          <p:cNvPr id="9" name="Straight Arrow Connector 8"/>
          <p:cNvCxnSpPr/>
          <p:nvPr/>
        </p:nvCxnSpPr>
        <p:spPr>
          <a:xfrm flipH="1">
            <a:off x="7397573" y="1458436"/>
            <a:ext cx="355244" cy="2122362"/>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395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Administration?</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a:bodyPr>
          <a:lstStyle/>
          <a:p>
            <a:pPr marL="0" indent="0">
              <a:buNone/>
            </a:pPr>
            <a:r>
              <a:rPr lang="en-GB" b="1" dirty="0" smtClean="0"/>
              <a:t>New FCA Assignment Options (17291, 18368)</a:t>
            </a:r>
          </a:p>
          <a:p>
            <a:r>
              <a:rPr lang="en-GB" dirty="0" smtClean="0"/>
              <a:t>Choose whether Actions can be assigned to and tracked by the same person.</a:t>
            </a:r>
          </a:p>
          <a:p>
            <a:r>
              <a:rPr lang="en-GB" dirty="0"/>
              <a:t>Allow Finding Assignee to edit ‘Immediate Action’ on a Finding</a:t>
            </a:r>
            <a:r>
              <a:rPr lang="en-GB" dirty="0" smtClean="0"/>
              <a:t>.</a:t>
            </a:r>
            <a:endParaRPr lang="en-NZ" dirty="0"/>
          </a:p>
          <a:p>
            <a:pPr lvl="1"/>
            <a:endParaRPr lang="en-GB" dirty="0" smtClean="0"/>
          </a:p>
          <a:p>
            <a:pPr marL="0" indent="0">
              <a:buNone/>
            </a:pPr>
            <a:endParaRPr lang="en-GB" dirty="0"/>
          </a:p>
        </p:txBody>
      </p:sp>
      <p:pic>
        <p:nvPicPr>
          <p:cNvPr id="5" name="Picture 4"/>
          <p:cNvPicPr>
            <a:picLocks noChangeAspect="1"/>
          </p:cNvPicPr>
          <p:nvPr/>
        </p:nvPicPr>
        <p:blipFill>
          <a:blip r:embed="rId2"/>
          <a:stretch>
            <a:fillRect/>
          </a:stretch>
        </p:blipFill>
        <p:spPr>
          <a:xfrm>
            <a:off x="2854354" y="908277"/>
            <a:ext cx="5781675" cy="2600325"/>
          </a:xfrm>
          <a:prstGeom prst="rect">
            <a:avLst/>
          </a:prstGeom>
        </p:spPr>
      </p:pic>
      <p:sp>
        <p:nvSpPr>
          <p:cNvPr id="6" name="Rounded Rectangle 5"/>
          <p:cNvSpPr/>
          <p:nvPr/>
        </p:nvSpPr>
        <p:spPr>
          <a:xfrm>
            <a:off x="4139677" y="2032234"/>
            <a:ext cx="2987749" cy="236513"/>
          </a:xfrm>
          <a:prstGeom prst="roundRect">
            <a:avLst/>
          </a:prstGeom>
          <a:noFill/>
          <a:ln>
            <a:solidFill>
              <a:srgbClr val="ED4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ounded Rectangle 6"/>
          <p:cNvSpPr/>
          <p:nvPr/>
        </p:nvSpPr>
        <p:spPr>
          <a:xfrm>
            <a:off x="4139677" y="2623332"/>
            <a:ext cx="2987749" cy="236513"/>
          </a:xfrm>
          <a:prstGeom prst="roundRect">
            <a:avLst/>
          </a:prstGeom>
          <a:noFill/>
          <a:ln>
            <a:solidFill>
              <a:srgbClr val="ED4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35672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Administration?</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a:xfrm>
            <a:off x="225425" y="1527175"/>
            <a:ext cx="2095081" cy="2570372"/>
          </a:xfrm>
        </p:spPr>
        <p:txBody>
          <a:bodyPr>
            <a:normAutofit fontScale="92500"/>
          </a:bodyPr>
          <a:lstStyle/>
          <a:p>
            <a:pPr marL="0" indent="0">
              <a:buNone/>
            </a:pPr>
            <a:r>
              <a:rPr lang="en-GB" sz="1500" b="1" dirty="0" smtClean="0"/>
              <a:t>Options for Finding Categories </a:t>
            </a:r>
            <a:r>
              <a:rPr lang="en-GB" sz="1500" b="1" dirty="0"/>
              <a:t>(6297)</a:t>
            </a:r>
          </a:p>
          <a:p>
            <a:pPr marL="95250" lvl="1" indent="-85725">
              <a:buFont typeface="Arial" panose="020B0604020202020204" pitchFamily="34" charset="0"/>
              <a:buChar char="•"/>
            </a:pPr>
            <a:r>
              <a:rPr lang="en-GB" sz="1100" dirty="0" smtClean="0"/>
              <a:t>Make </a:t>
            </a:r>
            <a:r>
              <a:rPr lang="en-GB" sz="1100" dirty="0"/>
              <a:t>a Category inactive.</a:t>
            </a:r>
            <a:endParaRPr lang="en-NZ" sz="1100" dirty="0"/>
          </a:p>
          <a:p>
            <a:pPr marL="95250" lvl="1" indent="-85725">
              <a:buFont typeface="Arial" panose="020B0604020202020204" pitchFamily="34" charset="0"/>
              <a:buChar char="•"/>
            </a:pPr>
            <a:r>
              <a:rPr lang="en-GB" sz="1100" dirty="0"/>
              <a:t>Mark a Category as an ‘Observation’. Findings </a:t>
            </a:r>
            <a:r>
              <a:rPr lang="en-GB" sz="1100" dirty="0" smtClean="0"/>
              <a:t>categorised as observations display </a:t>
            </a:r>
            <a:r>
              <a:rPr lang="en-GB" sz="1100" dirty="0"/>
              <a:t>the ‘Observation’ flag, are </a:t>
            </a:r>
            <a:r>
              <a:rPr lang="en-GB" sz="1100" dirty="0" smtClean="0"/>
              <a:t>considered </a:t>
            </a:r>
            <a:r>
              <a:rPr lang="en-GB" sz="1100" dirty="0"/>
              <a:t>Observations in the IOSA Conformance Report.</a:t>
            </a:r>
            <a:endParaRPr lang="en-NZ" sz="1100" dirty="0"/>
          </a:p>
          <a:p>
            <a:pPr marL="95250" lvl="1" indent="-85725">
              <a:buFont typeface="Arial" panose="020B0604020202020204" pitchFamily="34" charset="0"/>
              <a:buChar char="•"/>
            </a:pPr>
            <a:r>
              <a:rPr lang="en-GB" sz="1100" dirty="0"/>
              <a:t>Specify which kind of Findings </a:t>
            </a:r>
            <a:r>
              <a:rPr lang="en-GB" sz="1100" dirty="0" smtClean="0"/>
              <a:t>a Category </a:t>
            </a:r>
            <a:r>
              <a:rPr lang="en-GB" sz="1100" dirty="0"/>
              <a:t>can be used on</a:t>
            </a:r>
            <a:endParaRPr lang="en-NZ" sz="1100" dirty="0"/>
          </a:p>
          <a:p>
            <a:pPr marL="95250" lvl="1" indent="-85725">
              <a:buFont typeface="Arial" panose="020B0604020202020204" pitchFamily="34" charset="0"/>
              <a:buChar char="•"/>
            </a:pPr>
            <a:r>
              <a:rPr lang="en-GB" sz="1100" dirty="0"/>
              <a:t>Specify default response requirements and </a:t>
            </a:r>
            <a:r>
              <a:rPr lang="en-GB" sz="1100" dirty="0" smtClean="0"/>
              <a:t>whether </a:t>
            </a:r>
            <a:r>
              <a:rPr lang="en-GB" sz="1100" dirty="0"/>
              <a:t>Finding Raiser </a:t>
            </a:r>
            <a:r>
              <a:rPr lang="en-GB" sz="1100" dirty="0" smtClean="0"/>
              <a:t>can change </a:t>
            </a:r>
            <a:r>
              <a:rPr lang="en-GB" sz="1100" dirty="0"/>
              <a:t>these requirements manually.</a:t>
            </a:r>
            <a:endParaRPr lang="en-NZ" sz="1100" dirty="0"/>
          </a:p>
        </p:txBody>
      </p:sp>
      <p:sp>
        <p:nvSpPr>
          <p:cNvPr id="15" name="Rectangle 14"/>
          <p:cNvSpPr/>
          <p:nvPr/>
        </p:nvSpPr>
        <p:spPr>
          <a:xfrm>
            <a:off x="384127" y="3653194"/>
            <a:ext cx="184731" cy="380480"/>
          </a:xfrm>
          <a:prstGeom prst="rect">
            <a:avLst/>
          </a:prstGeom>
        </p:spPr>
        <p:txBody>
          <a:bodyPr wrap="none" tIns="36000" bIns="36000" anchor="ctr">
            <a:spAutoFit/>
          </a:bodyPr>
          <a:lstStyle/>
          <a:p>
            <a:endParaRPr lang="en-NZ" sz="2000" b="1" i="1" dirty="0">
              <a:latin typeface="Arial" panose="020B0604020202020204" pitchFamily="34" charset="0"/>
            </a:endParaRPr>
          </a:p>
        </p:txBody>
      </p:sp>
      <p:pic>
        <p:nvPicPr>
          <p:cNvPr id="5" name="Picture 4"/>
          <p:cNvPicPr>
            <a:picLocks noChangeAspect="1"/>
          </p:cNvPicPr>
          <p:nvPr/>
        </p:nvPicPr>
        <p:blipFill>
          <a:blip r:embed="rId2"/>
          <a:stretch>
            <a:fillRect/>
          </a:stretch>
        </p:blipFill>
        <p:spPr>
          <a:xfrm>
            <a:off x="2558767" y="584260"/>
            <a:ext cx="6315746" cy="3513287"/>
          </a:xfrm>
          <a:prstGeom prst="rect">
            <a:avLst/>
          </a:prstGeom>
        </p:spPr>
      </p:pic>
    </p:spTree>
    <p:extLst>
      <p:ext uri="{BB962C8B-B14F-4D97-AF65-F5344CB8AC3E}">
        <p14:creationId xmlns:p14="http://schemas.microsoft.com/office/powerpoint/2010/main" val="1314162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Administration?</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a:bodyPr>
          <a:lstStyle/>
          <a:p>
            <a:pPr marL="0" indent="0">
              <a:buNone/>
            </a:pPr>
            <a:r>
              <a:rPr lang="en-GB" b="1" dirty="0" smtClean="0"/>
              <a:t>APPROVALS</a:t>
            </a:r>
          </a:p>
          <a:p>
            <a:pPr marL="0" indent="0">
              <a:buNone/>
            </a:pPr>
            <a:r>
              <a:rPr lang="en-GB" b="1" dirty="0" smtClean="0"/>
              <a:t>Approval Definitions</a:t>
            </a:r>
          </a:p>
          <a:p>
            <a:pPr marL="0" indent="0">
              <a:buNone/>
            </a:pPr>
            <a:r>
              <a:rPr lang="en-GB" dirty="0" smtClean="0"/>
              <a:t>Six approval </a:t>
            </a:r>
            <a:r>
              <a:rPr lang="en-GB" dirty="0"/>
              <a:t>definitions are available to define additional approval steps on Findings and </a:t>
            </a:r>
            <a:r>
              <a:rPr lang="en-GB" dirty="0" smtClean="0"/>
              <a:t>Actions.</a:t>
            </a:r>
            <a:endParaRPr lang="en-NZ" dirty="0"/>
          </a:p>
          <a:p>
            <a:pPr marL="0" indent="0">
              <a:buNone/>
            </a:pPr>
            <a:endParaRPr lang="en-GB" dirty="0"/>
          </a:p>
        </p:txBody>
      </p:sp>
      <p:sp>
        <p:nvSpPr>
          <p:cNvPr id="7" name="TextBox 6"/>
          <p:cNvSpPr txBox="1"/>
          <p:nvPr/>
        </p:nvSpPr>
        <p:spPr>
          <a:xfrm>
            <a:off x="2785183" y="1568922"/>
            <a:ext cx="2187759" cy="370800"/>
          </a:xfrm>
          <a:prstGeom prst="rect">
            <a:avLst/>
          </a:prstGeom>
          <a:noFill/>
          <a:ln>
            <a:solidFill>
              <a:schemeClr val="bg2"/>
            </a:solidFill>
          </a:ln>
        </p:spPr>
        <p:txBody>
          <a:bodyPr wrap="square" rtlCol="0" anchor="ctr" anchorCtr="0">
            <a:spAutoFit/>
          </a:bodyPr>
          <a:lstStyle/>
          <a:p>
            <a:pPr algn="ctr"/>
            <a:r>
              <a:rPr lang="en-GB" sz="1100" b="1" dirty="0">
                <a:solidFill>
                  <a:schemeClr val="bg2"/>
                </a:solidFill>
              </a:rPr>
              <a:t>Approval to </a:t>
            </a:r>
            <a:r>
              <a:rPr lang="en-GB" sz="1100" b="1" dirty="0" smtClean="0">
                <a:solidFill>
                  <a:schemeClr val="bg2"/>
                </a:solidFill>
              </a:rPr>
              <a:t>Finalise Response</a:t>
            </a:r>
            <a:endParaRPr lang="en-NZ" sz="1100" dirty="0">
              <a:solidFill>
                <a:schemeClr val="bg2"/>
              </a:solidFill>
            </a:endParaRPr>
          </a:p>
        </p:txBody>
      </p:sp>
      <p:sp>
        <p:nvSpPr>
          <p:cNvPr id="13" name="Oval 12"/>
          <p:cNvSpPr/>
          <p:nvPr/>
        </p:nvSpPr>
        <p:spPr>
          <a:xfrm>
            <a:off x="2664518" y="1505252"/>
            <a:ext cx="241331" cy="2413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t>2</a:t>
            </a:r>
          </a:p>
        </p:txBody>
      </p:sp>
      <p:cxnSp>
        <p:nvCxnSpPr>
          <p:cNvPr id="20" name="Straight Arrow Connector 19"/>
          <p:cNvCxnSpPr/>
          <p:nvPr/>
        </p:nvCxnSpPr>
        <p:spPr>
          <a:xfrm>
            <a:off x="4980832" y="1759565"/>
            <a:ext cx="766800"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785183" y="2106688"/>
            <a:ext cx="2188800" cy="370800"/>
          </a:xfrm>
          <a:prstGeom prst="rect">
            <a:avLst/>
          </a:prstGeom>
          <a:noFill/>
          <a:ln>
            <a:solidFill>
              <a:schemeClr val="bg2">
                <a:lumMod val="60000"/>
                <a:lumOff val="40000"/>
              </a:schemeClr>
            </a:solidFill>
          </a:ln>
        </p:spPr>
        <p:txBody>
          <a:bodyPr wrap="square" rtlCol="0" anchor="ctr" anchorCtr="0">
            <a:spAutoFit/>
          </a:bodyPr>
          <a:lstStyle/>
          <a:p>
            <a:pPr algn="ctr"/>
            <a:r>
              <a:rPr lang="en-GB" sz="1100" b="1" dirty="0">
                <a:solidFill>
                  <a:schemeClr val="bg2">
                    <a:lumMod val="60000"/>
                    <a:lumOff val="40000"/>
                  </a:schemeClr>
                </a:solidFill>
              </a:rPr>
              <a:t>Approval to </a:t>
            </a:r>
            <a:r>
              <a:rPr lang="en-GB" sz="1100" b="1" dirty="0" smtClean="0">
                <a:solidFill>
                  <a:schemeClr val="bg2">
                    <a:lumMod val="60000"/>
                    <a:lumOff val="40000"/>
                  </a:schemeClr>
                </a:solidFill>
              </a:rPr>
              <a:t>Close </a:t>
            </a:r>
            <a:r>
              <a:rPr lang="en-GB" sz="1100" b="1" dirty="0">
                <a:solidFill>
                  <a:schemeClr val="bg2">
                    <a:lumMod val="60000"/>
                    <a:lumOff val="40000"/>
                  </a:schemeClr>
                </a:solidFill>
              </a:rPr>
              <a:t>Finding</a:t>
            </a:r>
            <a:endParaRPr lang="en-NZ" sz="1100" dirty="0">
              <a:solidFill>
                <a:schemeClr val="bg2">
                  <a:lumMod val="60000"/>
                  <a:lumOff val="40000"/>
                </a:schemeClr>
              </a:solidFill>
            </a:endParaRPr>
          </a:p>
        </p:txBody>
      </p:sp>
      <p:sp>
        <p:nvSpPr>
          <p:cNvPr id="14" name="Oval 13"/>
          <p:cNvSpPr/>
          <p:nvPr/>
        </p:nvSpPr>
        <p:spPr>
          <a:xfrm>
            <a:off x="2664518" y="2043146"/>
            <a:ext cx="241331" cy="241331"/>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t>3</a:t>
            </a:r>
          </a:p>
        </p:txBody>
      </p:sp>
      <p:cxnSp>
        <p:nvCxnSpPr>
          <p:cNvPr id="21" name="Straight Arrow Connector 20"/>
          <p:cNvCxnSpPr/>
          <p:nvPr/>
        </p:nvCxnSpPr>
        <p:spPr>
          <a:xfrm>
            <a:off x="4980832" y="2284477"/>
            <a:ext cx="766800" cy="0"/>
          </a:xfrm>
          <a:prstGeom prst="straightConnector1">
            <a:avLst/>
          </a:prstGeom>
          <a:ln>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85183" y="3473156"/>
            <a:ext cx="2188800" cy="369332"/>
          </a:xfrm>
          <a:prstGeom prst="rect">
            <a:avLst/>
          </a:prstGeom>
          <a:noFill/>
          <a:ln>
            <a:solidFill>
              <a:schemeClr val="tx2"/>
            </a:solidFill>
          </a:ln>
        </p:spPr>
        <p:txBody>
          <a:bodyPr wrap="square" rtlCol="0" anchor="ctr" anchorCtr="0">
            <a:noAutofit/>
          </a:bodyPr>
          <a:lstStyle/>
          <a:p>
            <a:pPr algn="ctr"/>
            <a:r>
              <a:rPr lang="en-GB" sz="1100" b="1" dirty="0">
                <a:solidFill>
                  <a:schemeClr val="tx2"/>
                </a:solidFill>
              </a:rPr>
              <a:t>Approval </a:t>
            </a:r>
            <a:r>
              <a:rPr lang="en-GB" sz="1100" b="1" dirty="0" smtClean="0">
                <a:solidFill>
                  <a:schemeClr val="tx2"/>
                </a:solidFill>
              </a:rPr>
              <a:t>to Publish Action</a:t>
            </a:r>
            <a:endParaRPr lang="en-NZ" sz="1100" dirty="0">
              <a:solidFill>
                <a:schemeClr val="tx2"/>
              </a:solidFill>
            </a:endParaRPr>
          </a:p>
        </p:txBody>
      </p:sp>
      <p:sp>
        <p:nvSpPr>
          <p:cNvPr id="15" name="Oval 14"/>
          <p:cNvSpPr/>
          <p:nvPr/>
        </p:nvSpPr>
        <p:spPr>
          <a:xfrm>
            <a:off x="2664518" y="3376381"/>
            <a:ext cx="241331" cy="241331"/>
          </a:xfrm>
          <a:prstGeom prst="ellipse">
            <a:avLst/>
          </a:prstGeom>
          <a:solidFill>
            <a:srgbClr val="006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t>4</a:t>
            </a:r>
          </a:p>
        </p:txBody>
      </p:sp>
      <p:cxnSp>
        <p:nvCxnSpPr>
          <p:cNvPr id="22" name="Straight Arrow Connector 21"/>
          <p:cNvCxnSpPr/>
          <p:nvPr/>
        </p:nvCxnSpPr>
        <p:spPr>
          <a:xfrm>
            <a:off x="4980832" y="3649611"/>
            <a:ext cx="766800" cy="0"/>
          </a:xfrm>
          <a:prstGeom prst="straightConnector1">
            <a:avLst/>
          </a:prstGeom>
          <a:ln>
            <a:solidFill>
              <a:srgbClr val="006DFF"/>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85183" y="3981965"/>
            <a:ext cx="2188800" cy="370800"/>
          </a:xfrm>
          <a:prstGeom prst="rect">
            <a:avLst/>
          </a:prstGeom>
          <a:noFill/>
          <a:ln>
            <a:solidFill>
              <a:srgbClr val="4F98FF"/>
            </a:solidFill>
          </a:ln>
        </p:spPr>
        <p:txBody>
          <a:bodyPr wrap="square" rtlCol="0" anchor="ctr" anchorCtr="0">
            <a:spAutoFit/>
          </a:bodyPr>
          <a:lstStyle/>
          <a:p>
            <a:pPr algn="ctr"/>
            <a:r>
              <a:rPr lang="en-GB" sz="1100" b="1" dirty="0" smtClean="0">
                <a:solidFill>
                  <a:srgbClr val="4F98FF"/>
                </a:solidFill>
              </a:rPr>
              <a:t>Verify a Completed Action</a:t>
            </a:r>
            <a:endParaRPr lang="en-NZ" sz="1100" dirty="0">
              <a:solidFill>
                <a:srgbClr val="4F98FF"/>
              </a:solidFill>
            </a:endParaRPr>
          </a:p>
        </p:txBody>
      </p:sp>
      <p:sp>
        <p:nvSpPr>
          <p:cNvPr id="16" name="Oval 15"/>
          <p:cNvSpPr/>
          <p:nvPr/>
        </p:nvSpPr>
        <p:spPr>
          <a:xfrm>
            <a:off x="2675151" y="3928474"/>
            <a:ext cx="241331" cy="241331"/>
          </a:xfrm>
          <a:prstGeom prst="ellipse">
            <a:avLst/>
          </a:prstGeom>
          <a:solidFill>
            <a:srgbClr val="4F9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t>5</a:t>
            </a:r>
          </a:p>
        </p:txBody>
      </p:sp>
      <p:cxnSp>
        <p:nvCxnSpPr>
          <p:cNvPr id="23" name="Straight Arrow Connector 22"/>
          <p:cNvCxnSpPr/>
          <p:nvPr/>
        </p:nvCxnSpPr>
        <p:spPr>
          <a:xfrm>
            <a:off x="4980832" y="4169805"/>
            <a:ext cx="766800" cy="0"/>
          </a:xfrm>
          <a:prstGeom prst="straightConnector1">
            <a:avLst/>
          </a:prstGeom>
          <a:ln>
            <a:solidFill>
              <a:srgbClr val="4F98FF"/>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85183" y="4486679"/>
            <a:ext cx="2188800" cy="370800"/>
          </a:xfrm>
          <a:prstGeom prst="rect">
            <a:avLst/>
          </a:prstGeom>
          <a:noFill/>
          <a:ln>
            <a:solidFill>
              <a:schemeClr val="tx2">
                <a:lumMod val="60000"/>
                <a:lumOff val="40000"/>
              </a:schemeClr>
            </a:solidFill>
          </a:ln>
        </p:spPr>
        <p:txBody>
          <a:bodyPr wrap="square" rtlCol="0" anchor="ctr" anchorCtr="0">
            <a:spAutoFit/>
          </a:bodyPr>
          <a:lstStyle/>
          <a:p>
            <a:pPr algn="ctr"/>
            <a:r>
              <a:rPr lang="en-GB" sz="1100" b="1" dirty="0">
                <a:solidFill>
                  <a:schemeClr val="tx2">
                    <a:lumMod val="60000"/>
                    <a:lumOff val="40000"/>
                  </a:schemeClr>
                </a:solidFill>
              </a:rPr>
              <a:t>Approval to </a:t>
            </a:r>
            <a:r>
              <a:rPr lang="en-GB" sz="1100" b="1" dirty="0" smtClean="0">
                <a:solidFill>
                  <a:schemeClr val="tx2">
                    <a:lumMod val="60000"/>
                    <a:lumOff val="40000"/>
                  </a:schemeClr>
                </a:solidFill>
              </a:rPr>
              <a:t>Close Action</a:t>
            </a:r>
            <a:endParaRPr lang="en-NZ" sz="1100" dirty="0">
              <a:solidFill>
                <a:schemeClr val="tx2">
                  <a:lumMod val="40000"/>
                  <a:lumOff val="60000"/>
                </a:schemeClr>
              </a:solidFill>
            </a:endParaRPr>
          </a:p>
        </p:txBody>
      </p:sp>
      <p:sp>
        <p:nvSpPr>
          <p:cNvPr id="17" name="Oval 16"/>
          <p:cNvSpPr/>
          <p:nvPr/>
        </p:nvSpPr>
        <p:spPr>
          <a:xfrm>
            <a:off x="2675151" y="4410606"/>
            <a:ext cx="241331" cy="241331"/>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t>6</a:t>
            </a:r>
          </a:p>
        </p:txBody>
      </p:sp>
      <p:cxnSp>
        <p:nvCxnSpPr>
          <p:cNvPr id="24" name="Straight Arrow Connector 23"/>
          <p:cNvCxnSpPr>
            <a:endCxn id="45" idx="1"/>
          </p:cNvCxnSpPr>
          <p:nvPr/>
        </p:nvCxnSpPr>
        <p:spPr>
          <a:xfrm>
            <a:off x="4980833" y="4678825"/>
            <a:ext cx="766800" cy="1089"/>
          </a:xfrm>
          <a:prstGeom prst="straightConnector1">
            <a:avLst/>
          </a:prstGeom>
          <a:ln>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746387" y="1036943"/>
            <a:ext cx="2840400" cy="369332"/>
          </a:xfrm>
          <a:prstGeom prst="rect">
            <a:avLst/>
          </a:prstGeom>
          <a:solidFill>
            <a:schemeClr val="bg2">
              <a:lumMod val="50000"/>
            </a:schemeClr>
          </a:solidFill>
          <a:ln>
            <a:solidFill>
              <a:schemeClr val="bg2">
                <a:lumMod val="50000"/>
              </a:schemeClr>
            </a:solidFill>
          </a:ln>
        </p:spPr>
        <p:txBody>
          <a:bodyPr wrap="square" rtlCol="0" anchor="ctr" anchorCtr="0">
            <a:noAutofit/>
          </a:bodyPr>
          <a:lstStyle/>
          <a:p>
            <a:pPr algn="ctr"/>
            <a:r>
              <a:rPr lang="en-GB" sz="1000" dirty="0" smtClean="0"/>
              <a:t>Approval required before Finding state changes to Open</a:t>
            </a:r>
          </a:p>
        </p:txBody>
      </p:sp>
      <p:sp>
        <p:nvSpPr>
          <p:cNvPr id="5" name="TextBox 4"/>
          <p:cNvSpPr txBox="1"/>
          <p:nvPr/>
        </p:nvSpPr>
        <p:spPr>
          <a:xfrm>
            <a:off x="2785183" y="1036209"/>
            <a:ext cx="2188800" cy="370800"/>
          </a:xfrm>
          <a:prstGeom prst="rect">
            <a:avLst/>
          </a:prstGeom>
          <a:noFill/>
          <a:ln>
            <a:solidFill>
              <a:schemeClr val="bg2">
                <a:lumMod val="50000"/>
              </a:schemeClr>
            </a:solidFill>
          </a:ln>
        </p:spPr>
        <p:txBody>
          <a:bodyPr wrap="square" rtlCol="0" anchor="ctr" anchorCtr="0">
            <a:spAutoFit/>
          </a:bodyPr>
          <a:lstStyle/>
          <a:p>
            <a:pPr algn="ctr"/>
            <a:r>
              <a:rPr lang="en-GB" sz="1100" b="1" dirty="0">
                <a:solidFill>
                  <a:schemeClr val="bg2">
                    <a:lumMod val="50000"/>
                  </a:schemeClr>
                </a:solidFill>
              </a:rPr>
              <a:t>Approval to Publish Finding</a:t>
            </a:r>
            <a:endParaRPr lang="en-NZ" sz="1100" dirty="0">
              <a:solidFill>
                <a:schemeClr val="bg2">
                  <a:lumMod val="50000"/>
                </a:schemeClr>
              </a:solidFill>
            </a:endParaRPr>
          </a:p>
        </p:txBody>
      </p:sp>
      <p:sp>
        <p:nvSpPr>
          <p:cNvPr id="12" name="Oval 11"/>
          <p:cNvSpPr/>
          <p:nvPr/>
        </p:nvSpPr>
        <p:spPr>
          <a:xfrm>
            <a:off x="2675151" y="972411"/>
            <a:ext cx="241331" cy="241331"/>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t>1</a:t>
            </a:r>
            <a:endParaRPr lang="en-NZ" b="1" dirty="0"/>
          </a:p>
        </p:txBody>
      </p:sp>
      <p:cxnSp>
        <p:nvCxnSpPr>
          <p:cNvPr id="34" name="Straight Arrow Connector 33"/>
          <p:cNvCxnSpPr/>
          <p:nvPr/>
        </p:nvCxnSpPr>
        <p:spPr>
          <a:xfrm>
            <a:off x="4980832" y="1213742"/>
            <a:ext cx="766800"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746445" y="1585276"/>
            <a:ext cx="2840342" cy="369332"/>
          </a:xfrm>
          <a:prstGeom prst="rect">
            <a:avLst/>
          </a:prstGeom>
          <a:solidFill>
            <a:schemeClr val="bg2"/>
          </a:solidFill>
          <a:ln>
            <a:solidFill>
              <a:schemeClr val="bg2"/>
            </a:solidFill>
          </a:ln>
        </p:spPr>
        <p:txBody>
          <a:bodyPr wrap="square" rtlCol="0" anchor="ctr" anchorCtr="0">
            <a:noAutofit/>
          </a:bodyPr>
          <a:lstStyle/>
          <a:p>
            <a:pPr algn="ctr"/>
            <a:r>
              <a:rPr lang="en-GB" sz="1000" dirty="0"/>
              <a:t>Approval </a:t>
            </a:r>
            <a:r>
              <a:rPr lang="en-GB" sz="1000" dirty="0" smtClean="0"/>
              <a:t>required before Finding </a:t>
            </a:r>
            <a:r>
              <a:rPr lang="en-GB" sz="1000" dirty="0"/>
              <a:t>state </a:t>
            </a:r>
            <a:r>
              <a:rPr lang="en-GB" sz="1000" dirty="0" smtClean="0"/>
              <a:t>changes </a:t>
            </a:r>
            <a:r>
              <a:rPr lang="en-GB" sz="1000" dirty="0"/>
              <a:t>to Response Finalised</a:t>
            </a:r>
            <a:endParaRPr lang="en-NZ" sz="1000" dirty="0"/>
          </a:p>
        </p:txBody>
      </p:sp>
      <p:sp>
        <p:nvSpPr>
          <p:cNvPr id="44" name="TextBox 43"/>
          <p:cNvSpPr txBox="1"/>
          <p:nvPr/>
        </p:nvSpPr>
        <p:spPr>
          <a:xfrm>
            <a:off x="5746387" y="2107592"/>
            <a:ext cx="2840400" cy="369332"/>
          </a:xfrm>
          <a:prstGeom prst="rect">
            <a:avLst/>
          </a:prstGeom>
          <a:solidFill>
            <a:schemeClr val="bg2">
              <a:lumMod val="60000"/>
              <a:lumOff val="40000"/>
            </a:schemeClr>
          </a:solidFill>
          <a:ln>
            <a:solidFill>
              <a:schemeClr val="bg2">
                <a:lumMod val="60000"/>
                <a:lumOff val="40000"/>
              </a:schemeClr>
            </a:solidFill>
          </a:ln>
        </p:spPr>
        <p:txBody>
          <a:bodyPr wrap="square" rtlCol="0" anchor="ctr" anchorCtr="0">
            <a:noAutofit/>
          </a:bodyPr>
          <a:lstStyle/>
          <a:p>
            <a:pPr algn="ctr"/>
            <a:r>
              <a:rPr lang="en-GB" sz="1000" dirty="0"/>
              <a:t>Approval required before </a:t>
            </a:r>
            <a:r>
              <a:rPr lang="en-GB" sz="1000" dirty="0" smtClean="0"/>
              <a:t>Finding state changes </a:t>
            </a:r>
            <a:r>
              <a:rPr lang="en-GB" sz="1000" dirty="0"/>
              <a:t>to Closed</a:t>
            </a:r>
            <a:endParaRPr lang="en-NZ" sz="1000" dirty="0"/>
          </a:p>
        </p:txBody>
      </p:sp>
      <p:sp>
        <p:nvSpPr>
          <p:cNvPr id="45" name="TextBox 44"/>
          <p:cNvSpPr txBox="1"/>
          <p:nvPr/>
        </p:nvSpPr>
        <p:spPr>
          <a:xfrm>
            <a:off x="5746387" y="4495248"/>
            <a:ext cx="2840400" cy="369332"/>
          </a:xfrm>
          <a:prstGeom prst="rect">
            <a:avLst/>
          </a:prstGeom>
          <a:solidFill>
            <a:schemeClr val="tx2">
              <a:lumMod val="60000"/>
              <a:lumOff val="40000"/>
            </a:schemeClr>
          </a:solidFill>
          <a:ln>
            <a:solidFill>
              <a:schemeClr val="tx2">
                <a:lumMod val="60000"/>
                <a:lumOff val="40000"/>
              </a:schemeClr>
            </a:solidFill>
          </a:ln>
        </p:spPr>
        <p:txBody>
          <a:bodyPr wrap="square" rtlCol="0" anchor="ctr" anchorCtr="0">
            <a:noAutofit/>
          </a:bodyPr>
          <a:lstStyle/>
          <a:p>
            <a:pPr algn="ctr"/>
            <a:r>
              <a:rPr lang="en-GB" sz="1000" dirty="0"/>
              <a:t>Approval required before </a:t>
            </a:r>
            <a:r>
              <a:rPr lang="en-GB" sz="1000" dirty="0" smtClean="0"/>
              <a:t>Action state</a:t>
            </a:r>
          </a:p>
          <a:p>
            <a:pPr algn="ctr"/>
            <a:r>
              <a:rPr lang="en-GB" sz="1000" dirty="0" smtClean="0"/>
              <a:t>changes </a:t>
            </a:r>
            <a:r>
              <a:rPr lang="en-GB" sz="1000" dirty="0"/>
              <a:t>to Closed</a:t>
            </a:r>
            <a:endParaRPr lang="en-NZ" sz="1000" dirty="0"/>
          </a:p>
        </p:txBody>
      </p:sp>
      <p:sp>
        <p:nvSpPr>
          <p:cNvPr id="46" name="TextBox 45"/>
          <p:cNvSpPr txBox="1"/>
          <p:nvPr/>
        </p:nvSpPr>
        <p:spPr>
          <a:xfrm>
            <a:off x="5746387" y="3473156"/>
            <a:ext cx="2840400" cy="369332"/>
          </a:xfrm>
          <a:prstGeom prst="rect">
            <a:avLst/>
          </a:prstGeom>
          <a:solidFill>
            <a:srgbClr val="006DFF"/>
          </a:solidFill>
          <a:ln>
            <a:solidFill>
              <a:srgbClr val="006DFF"/>
            </a:solidFill>
          </a:ln>
        </p:spPr>
        <p:txBody>
          <a:bodyPr wrap="square" rtlCol="0" anchor="ctr" anchorCtr="0">
            <a:noAutofit/>
          </a:bodyPr>
          <a:lstStyle/>
          <a:p>
            <a:pPr algn="ctr"/>
            <a:r>
              <a:rPr lang="en-GB" sz="1000" dirty="0"/>
              <a:t>Approval required before </a:t>
            </a:r>
            <a:r>
              <a:rPr lang="en-GB" sz="1000" dirty="0" smtClean="0"/>
              <a:t>Action state changes </a:t>
            </a:r>
            <a:r>
              <a:rPr lang="en-GB" sz="1000" dirty="0"/>
              <a:t>to </a:t>
            </a:r>
            <a:r>
              <a:rPr lang="en-GB" sz="1000" dirty="0" smtClean="0"/>
              <a:t>Assigned</a:t>
            </a:r>
            <a:endParaRPr lang="en-NZ" sz="1000" dirty="0"/>
          </a:p>
        </p:txBody>
      </p:sp>
      <p:sp>
        <p:nvSpPr>
          <p:cNvPr id="47" name="TextBox 46"/>
          <p:cNvSpPr txBox="1"/>
          <p:nvPr/>
        </p:nvSpPr>
        <p:spPr>
          <a:xfrm>
            <a:off x="5746387" y="3979302"/>
            <a:ext cx="2840400" cy="369332"/>
          </a:xfrm>
          <a:prstGeom prst="rect">
            <a:avLst/>
          </a:prstGeom>
          <a:solidFill>
            <a:srgbClr val="4F98FF"/>
          </a:solidFill>
          <a:ln>
            <a:solidFill>
              <a:srgbClr val="4F98FF"/>
            </a:solidFill>
          </a:ln>
        </p:spPr>
        <p:txBody>
          <a:bodyPr wrap="square" rtlCol="0" anchor="ctr" anchorCtr="0">
            <a:noAutofit/>
          </a:bodyPr>
          <a:lstStyle/>
          <a:p>
            <a:pPr algn="ctr"/>
            <a:r>
              <a:rPr lang="en-GB" sz="1000" dirty="0"/>
              <a:t>Approval required before </a:t>
            </a:r>
            <a:r>
              <a:rPr lang="en-GB" sz="1000" dirty="0" smtClean="0"/>
              <a:t>Action state changes </a:t>
            </a:r>
            <a:r>
              <a:rPr lang="en-GB" sz="1000" dirty="0"/>
              <a:t>to </a:t>
            </a:r>
            <a:r>
              <a:rPr lang="en-GB" sz="1000" dirty="0" smtClean="0"/>
              <a:t>Completed</a:t>
            </a:r>
            <a:endParaRPr lang="en-NZ" sz="1000" dirty="0"/>
          </a:p>
        </p:txBody>
      </p:sp>
      <p:sp>
        <p:nvSpPr>
          <p:cNvPr id="29" name="TextBox 28"/>
          <p:cNvSpPr txBox="1"/>
          <p:nvPr/>
        </p:nvSpPr>
        <p:spPr>
          <a:xfrm>
            <a:off x="2650261" y="2984156"/>
            <a:ext cx="5936526" cy="334384"/>
          </a:xfrm>
          <a:prstGeom prst="rect">
            <a:avLst/>
          </a:prstGeom>
          <a:solidFill>
            <a:srgbClr val="006DFF"/>
          </a:solidFill>
          <a:ln>
            <a:solidFill>
              <a:srgbClr val="006DFF"/>
            </a:solidFill>
          </a:ln>
        </p:spPr>
        <p:txBody>
          <a:bodyPr wrap="square" rtlCol="0" anchor="ctr" anchorCtr="0">
            <a:noAutofit/>
          </a:bodyPr>
          <a:lstStyle/>
          <a:p>
            <a:pPr algn="ctr"/>
            <a:r>
              <a:rPr lang="en-GB" sz="1200" b="1" dirty="0" smtClean="0"/>
              <a:t>Action Approvals</a:t>
            </a:r>
            <a:endParaRPr lang="en-NZ" sz="1200" b="1" dirty="0"/>
          </a:p>
        </p:txBody>
      </p:sp>
      <p:sp>
        <p:nvSpPr>
          <p:cNvPr id="31" name="TextBox 30"/>
          <p:cNvSpPr txBox="1"/>
          <p:nvPr/>
        </p:nvSpPr>
        <p:spPr>
          <a:xfrm>
            <a:off x="2650261" y="528915"/>
            <a:ext cx="5936526" cy="334384"/>
          </a:xfrm>
          <a:prstGeom prst="rect">
            <a:avLst/>
          </a:prstGeom>
          <a:solidFill>
            <a:schemeClr val="bg2">
              <a:lumMod val="50000"/>
            </a:schemeClr>
          </a:solidFill>
          <a:ln>
            <a:solidFill>
              <a:schemeClr val="bg2">
                <a:lumMod val="50000"/>
              </a:schemeClr>
            </a:solidFill>
          </a:ln>
        </p:spPr>
        <p:txBody>
          <a:bodyPr wrap="square" rtlCol="0" anchor="ctr" anchorCtr="0">
            <a:noAutofit/>
          </a:bodyPr>
          <a:lstStyle>
            <a:defPPr>
              <a:defRPr lang="en-US"/>
            </a:defPPr>
            <a:lvl1pPr algn="ctr">
              <a:defRPr sz="1000"/>
            </a:lvl1pPr>
          </a:lstStyle>
          <a:p>
            <a:r>
              <a:rPr lang="en-GB" sz="1200" b="1" dirty="0" smtClean="0"/>
              <a:t>Finding Approvals</a:t>
            </a:r>
            <a:endParaRPr lang="en-NZ" sz="1200" b="1" dirty="0"/>
          </a:p>
        </p:txBody>
      </p:sp>
    </p:spTree>
    <p:extLst>
      <p:ext uri="{BB962C8B-B14F-4D97-AF65-F5344CB8AC3E}">
        <p14:creationId xmlns:p14="http://schemas.microsoft.com/office/powerpoint/2010/main" val="1115282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NZ" dirty="0" smtClean="0"/>
              <a:t>Document Information</a:t>
            </a:r>
            <a:endParaRPr lang="en-NZ" dirty="0"/>
          </a:p>
        </p:txBody>
      </p:sp>
      <p:sp>
        <p:nvSpPr>
          <p:cNvPr id="10" name="Content Placeholder 2"/>
          <p:cNvSpPr txBox="1">
            <a:spLocks/>
          </p:cNvSpPr>
          <p:nvPr/>
        </p:nvSpPr>
        <p:spPr>
          <a:xfrm>
            <a:off x="215359" y="1602533"/>
            <a:ext cx="1768717" cy="3041768"/>
          </a:xfrm>
          <a:prstGeom prst="rect">
            <a:avLst/>
          </a:prstGeom>
        </p:spPr>
        <p:txBody>
          <a:bodyPr/>
          <a:lstStyle>
            <a:lvl1pPr marL="171450" indent="-171450" algn="l" defTabSz="685800" rtl="0" eaLnBrk="1" latinLnBrk="0" hangingPunct="1">
              <a:lnSpc>
                <a:spcPct val="90000"/>
              </a:lnSpc>
              <a:spcBef>
                <a:spcPts val="750"/>
              </a:spcBef>
              <a:buClr>
                <a:schemeClr val="bg2"/>
              </a:buClr>
              <a:buFont typeface="Wingdings" pitchFamily="2" charset="2"/>
              <a:buChar char="§"/>
              <a:defRPr sz="15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itchFamily="2" charset="2"/>
              <a:buChar char="§"/>
              <a:defRPr sz="12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itchFamily="2" charset="2"/>
              <a:buChar char="§"/>
              <a:defRPr sz="12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itchFamily="2" charset="2"/>
              <a:buChar char="§"/>
              <a:defRPr sz="10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itchFamily="2" charset="2"/>
              <a:buChar char="§"/>
              <a:defRPr sz="10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GB" sz="800" b="1" dirty="0" smtClean="0">
                <a:solidFill>
                  <a:srgbClr val="666666"/>
                </a:solidFill>
                <a:latin typeface="RR Pioneer Light Condensed" panose="020B0306050201060103" pitchFamily="34" charset="0"/>
              </a:rPr>
              <a:t>Liability </a:t>
            </a:r>
            <a:r>
              <a:rPr lang="en-GB" sz="800" b="1" dirty="0">
                <a:solidFill>
                  <a:srgbClr val="666666"/>
                </a:solidFill>
                <a:latin typeface="RR Pioneer Light Condensed" panose="020B0306050201060103" pitchFamily="34" charset="0"/>
              </a:rPr>
              <a:t>Disclaimer	</a:t>
            </a:r>
            <a:r>
              <a:rPr lang="en-GB" sz="800" b="1" dirty="0" smtClean="0">
                <a:solidFill>
                  <a:srgbClr val="666666"/>
                </a:solidFill>
                <a:latin typeface="RR Pioneer Light Condensed" panose="020B0306050201060103" pitchFamily="34" charset="0"/>
              </a:rPr>
              <a:t> </a:t>
            </a:r>
            <a:r>
              <a:rPr lang="en-GB" sz="800" dirty="0" smtClean="0">
                <a:solidFill>
                  <a:srgbClr val="666666"/>
                </a:solidFill>
                <a:latin typeface="RR Pioneer Light Condensed" panose="020B0306050201060103" pitchFamily="34" charset="0"/>
              </a:rPr>
              <a:t>This </a:t>
            </a:r>
            <a:r>
              <a:rPr lang="en-GB" sz="800" dirty="0">
                <a:solidFill>
                  <a:srgbClr val="666666"/>
                </a:solidFill>
                <a:latin typeface="RR Pioneer Light Condensed" panose="020B0306050201060103" pitchFamily="34" charset="0"/>
              </a:rPr>
              <a:t>information is given in good faith based upon the latest information available to Rolls-Royce Controls and Data Services (NZ) Limited, no warranty or representation is given concerning such information, which must not be taken as establishing any contractual or other commitment binding upon Rolls-Royce Controls and Data Services (NZ) Limited or any of its subsidiary or associated companies.</a:t>
            </a:r>
            <a:endParaRPr lang="en-NZ" sz="800" dirty="0">
              <a:solidFill>
                <a:srgbClr val="666666"/>
              </a:solidFill>
              <a:latin typeface="RR Pioneer Light Condensed" panose="020B0306050201060103" pitchFamily="34" charset="0"/>
            </a:endParaRPr>
          </a:p>
          <a:p>
            <a:pPr marL="0" indent="0">
              <a:lnSpc>
                <a:spcPct val="100000"/>
              </a:lnSpc>
              <a:spcBef>
                <a:spcPts val="0"/>
              </a:spcBef>
              <a:buNone/>
            </a:pPr>
            <a:endParaRPr lang="en-GB" sz="800" b="1" dirty="0" smtClean="0">
              <a:solidFill>
                <a:srgbClr val="666666"/>
              </a:solidFill>
              <a:latin typeface="RR Pioneer Light Condensed" panose="020B0306050201060103" pitchFamily="34" charset="0"/>
            </a:endParaRPr>
          </a:p>
          <a:p>
            <a:pPr marL="0" indent="0">
              <a:lnSpc>
                <a:spcPct val="100000"/>
              </a:lnSpc>
              <a:spcBef>
                <a:spcPts val="0"/>
              </a:spcBef>
              <a:buNone/>
            </a:pPr>
            <a:r>
              <a:rPr lang="en-GB" sz="800" b="1" dirty="0" smtClean="0">
                <a:solidFill>
                  <a:srgbClr val="666666"/>
                </a:solidFill>
                <a:latin typeface="RR Pioneer Light Condensed" panose="020B0306050201060103" pitchFamily="34" charset="0"/>
              </a:rPr>
              <a:t>Confidentiality</a:t>
            </a:r>
            <a:r>
              <a:rPr lang="en-GB" sz="800" dirty="0" smtClean="0">
                <a:solidFill>
                  <a:srgbClr val="666666"/>
                </a:solidFill>
                <a:latin typeface="RR Pioneer Light Condensed" panose="020B0306050201060103" pitchFamily="34" charset="0"/>
              </a:rPr>
              <a:t>   The </a:t>
            </a:r>
            <a:r>
              <a:rPr lang="en-GB" sz="800" dirty="0">
                <a:solidFill>
                  <a:srgbClr val="666666"/>
                </a:solidFill>
                <a:latin typeface="RR Pioneer Light Condensed" panose="020B0306050201060103" pitchFamily="34" charset="0"/>
              </a:rPr>
              <a:t>information in this document is the property of Rolls-Royce Controls and Data Services (NZ) Limited and may not be copied, or communicated to a third party, or used for any purpose other than that for which it is supplied, without the express written consent of Rolls-Royce Controls and Data Services (NZ) Limited</a:t>
            </a:r>
            <a:r>
              <a:rPr lang="en-GB" sz="800" dirty="0" smtClean="0">
                <a:solidFill>
                  <a:srgbClr val="666666"/>
                </a:solidFill>
                <a:latin typeface="RR Pioneer Light Condensed" panose="020B0306050201060103" pitchFamily="34" charset="0"/>
              </a:rPr>
              <a:t>.</a:t>
            </a:r>
            <a:endParaRPr lang="en-NZ" sz="800" dirty="0">
              <a:solidFill>
                <a:srgbClr val="666666"/>
              </a:solidFill>
              <a:latin typeface="RR Pioneer Light Condensed" panose="020B0306050201060103" pitchFamily="34" charset="0"/>
            </a:endParaRPr>
          </a:p>
        </p:txBody>
      </p:sp>
      <p:graphicFrame>
        <p:nvGraphicFramePr>
          <p:cNvPr id="13" name="Table 12">
            <a:extLst>
              <a:ext uri="{FF2B5EF4-FFF2-40B4-BE49-F238E27FC236}">
                <a16:creationId xmlns="" xmlns:a16="http://schemas.microsoft.com/office/drawing/2014/main" id="{692A2057-C1CB-5040-8FB3-A65C7F062061}"/>
              </a:ext>
            </a:extLst>
          </p:cNvPr>
          <p:cNvGraphicFramePr>
            <a:graphicFrameLocks noGrp="1"/>
          </p:cNvGraphicFramePr>
          <p:nvPr>
            <p:extLst>
              <p:ext uri="{D42A27DB-BD31-4B8C-83A1-F6EECF244321}">
                <p14:modId xmlns:p14="http://schemas.microsoft.com/office/powerpoint/2010/main" val="969124837"/>
              </p:ext>
            </p:extLst>
          </p:nvPr>
        </p:nvGraphicFramePr>
        <p:xfrm>
          <a:off x="2630756" y="139395"/>
          <a:ext cx="4434840" cy="1298400"/>
        </p:xfrm>
        <a:graphic>
          <a:graphicData uri="http://schemas.openxmlformats.org/drawingml/2006/table">
            <a:tbl>
              <a:tblPr firstRow="1" bandRow="1">
                <a:tableStyleId>{2D5ABB26-0587-4C30-8999-92F81FD0307C}</a:tableStyleId>
              </a:tblPr>
              <a:tblGrid>
                <a:gridCol w="1478280">
                  <a:extLst>
                    <a:ext uri="{9D8B030D-6E8A-4147-A177-3AD203B41FA5}">
                      <a16:colId xmlns="" xmlns:a16="http://schemas.microsoft.com/office/drawing/2014/main" val="20000"/>
                    </a:ext>
                  </a:extLst>
                </a:gridCol>
                <a:gridCol w="1478280">
                  <a:extLst>
                    <a:ext uri="{9D8B030D-6E8A-4147-A177-3AD203B41FA5}">
                      <a16:colId xmlns="" xmlns:a16="http://schemas.microsoft.com/office/drawing/2014/main" val="20001"/>
                    </a:ext>
                  </a:extLst>
                </a:gridCol>
                <a:gridCol w="1478280">
                  <a:extLst>
                    <a:ext uri="{9D8B030D-6E8A-4147-A177-3AD203B41FA5}">
                      <a16:colId xmlns="" xmlns:a16="http://schemas.microsoft.com/office/drawing/2014/main" val="20002"/>
                    </a:ext>
                  </a:extLst>
                </a:gridCol>
              </a:tblGrid>
              <a:tr h="261658">
                <a:tc>
                  <a:txBody>
                    <a:bodyPr/>
                    <a:lstStyle/>
                    <a:p>
                      <a:endParaRPr lang="en-GB" sz="900" dirty="0">
                        <a:solidFill>
                          <a:schemeClr val="tx1"/>
                        </a:solidFill>
                        <a:latin typeface="RR Pioneer Bold" panose="020B0803050201040103" pitchFamily="34" charset="0"/>
                      </a:endParaRPr>
                    </a:p>
                  </a:txBody>
                  <a:tcPr marL="72000" marR="36000" marT="72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8009C"/>
                    </a:solidFill>
                  </a:tcPr>
                </a:tc>
                <a:tc>
                  <a:txBody>
                    <a:bodyPr/>
                    <a:lstStyle/>
                    <a:p>
                      <a:pPr algn="l"/>
                      <a:r>
                        <a:rPr lang="en-GB" sz="1200" dirty="0" smtClean="0">
                          <a:solidFill>
                            <a:schemeClr val="tx1"/>
                          </a:solidFill>
                          <a:latin typeface="RR Pioneer Light Condensed" panose="020B0306050201060103" pitchFamily="34" charset="0"/>
                        </a:rPr>
                        <a:t>Name</a:t>
                      </a:r>
                      <a:endParaRPr lang="en-GB" sz="1200" dirty="0">
                        <a:solidFill>
                          <a:schemeClr val="tx1"/>
                        </a:solidFill>
                        <a:latin typeface="RR Pioneer Light Condensed" panose="020B0306050201060103" pitchFamily="34" charset="0"/>
                      </a:endParaRPr>
                    </a:p>
                  </a:txBody>
                  <a:tcPr marL="36000" marR="36000" marT="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8009C"/>
                    </a:solidFill>
                  </a:tcPr>
                </a:tc>
                <a:tc>
                  <a:txBody>
                    <a:bodyPr/>
                    <a:lstStyle/>
                    <a:p>
                      <a:pPr algn="l"/>
                      <a:r>
                        <a:rPr lang="en-GB" sz="1200" dirty="0" smtClean="0">
                          <a:solidFill>
                            <a:schemeClr val="tx1"/>
                          </a:solidFill>
                          <a:latin typeface="RR Pioneer Light Condensed" panose="020B0306050201060103" pitchFamily="34" charset="0"/>
                        </a:rPr>
                        <a:t>Date</a:t>
                      </a:r>
                      <a:endParaRPr lang="en-GB" sz="1200" dirty="0">
                        <a:solidFill>
                          <a:schemeClr val="tx1"/>
                        </a:solidFill>
                        <a:latin typeface="RR Pioneer Light Condensed" panose="020B0306050201060103" pitchFamily="34" charset="0"/>
                      </a:endParaRPr>
                    </a:p>
                  </a:txBody>
                  <a:tcPr marL="36000" marR="36000" marT="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8009C"/>
                    </a:solidFill>
                  </a:tcPr>
                </a:tc>
                <a:extLst>
                  <a:ext uri="{0D108BD9-81ED-4DB2-BD59-A6C34878D82A}">
                    <a16:rowId xmlns="" xmlns:a16="http://schemas.microsoft.com/office/drawing/2014/main" val="10001"/>
                  </a:ext>
                </a:extLst>
              </a:tr>
              <a:tr h="258450">
                <a:tc>
                  <a:txBody>
                    <a:bodyPr/>
                    <a:lstStyle/>
                    <a:p>
                      <a:pPr marL="0" algn="l" defTabSz="685800" rtl="0" eaLnBrk="1" latinLnBrk="0" hangingPunct="1"/>
                      <a:r>
                        <a:rPr lang="en-GB" sz="900" kern="1200" dirty="0" smtClean="0">
                          <a:solidFill>
                            <a:schemeClr val="bg1"/>
                          </a:solidFill>
                          <a:latin typeface="RR Pioneer Bold" panose="020B0803050201040103" pitchFamily="34" charset="0"/>
                          <a:ea typeface="+mn-ea"/>
                          <a:cs typeface="+mn-cs"/>
                        </a:rPr>
                        <a:t>Author</a:t>
                      </a:r>
                      <a:endParaRPr lang="en-NZ" sz="900" kern="1200" dirty="0">
                        <a:solidFill>
                          <a:schemeClr val="bg1"/>
                        </a:solidFill>
                        <a:latin typeface="RR Pioneer Bold" panose="020B0803050201040103" pitchFamily="34" charset="0"/>
                        <a:ea typeface="+mn-ea"/>
                        <a:cs typeface="+mn-cs"/>
                      </a:endParaRPr>
                    </a:p>
                  </a:txBody>
                  <a:tcPr marL="72000" marR="36000" marT="72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dirty="0" smtClean="0">
                          <a:solidFill>
                            <a:schemeClr val="bg1"/>
                          </a:solidFill>
                          <a:latin typeface="RR Pioneer Light Condensed" panose="020B0306050201060103" pitchFamily="34" charset="0"/>
                        </a:rPr>
                        <a:t>Margaret Gascoine</a:t>
                      </a:r>
                      <a:endParaRPr lang="en-GB" sz="900" dirty="0">
                        <a:solidFill>
                          <a:schemeClr val="bg1"/>
                        </a:solidFill>
                        <a:latin typeface="RR Pioneer Light Condensed" panose="020B0306050201060103" pitchFamily="34" charset="0"/>
                      </a:endParaRPr>
                    </a:p>
                  </a:txBody>
                  <a:tcPr marL="36000" marR="36000" marT="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dirty="0" smtClean="0">
                          <a:solidFill>
                            <a:schemeClr val="bg1"/>
                          </a:solidFill>
                          <a:latin typeface="RR Pioneer Light Condensed" panose="020B0306050201060103" pitchFamily="34" charset="0"/>
                        </a:rPr>
                        <a:t>24 Jul 2020</a:t>
                      </a:r>
                      <a:endParaRPr lang="en-GB" sz="900" dirty="0">
                        <a:solidFill>
                          <a:schemeClr val="bg1"/>
                        </a:solidFill>
                        <a:latin typeface="RR Pioneer Light Condensed" panose="020B0306050201060103" pitchFamily="34" charset="0"/>
                      </a:endParaRPr>
                    </a:p>
                  </a:txBody>
                  <a:tcPr marL="36000" marR="36000" marT="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58450">
                <a:tc>
                  <a:txBody>
                    <a:bodyPr/>
                    <a:lstStyle/>
                    <a:p>
                      <a:r>
                        <a:rPr lang="en-GB" sz="900" dirty="0" smtClean="0">
                          <a:solidFill>
                            <a:schemeClr val="bg1"/>
                          </a:solidFill>
                          <a:latin typeface="RR Pioneer Bold" panose="020B0803050201040103" pitchFamily="34" charset="0"/>
                        </a:rPr>
                        <a:t>Reviewed by</a:t>
                      </a:r>
                      <a:endParaRPr lang="en-GB" sz="900" dirty="0">
                        <a:solidFill>
                          <a:schemeClr val="bg1"/>
                        </a:solidFill>
                        <a:latin typeface="RR Pioneer Bold" panose="020B0803050201040103" pitchFamily="34" charset="0"/>
                      </a:endParaRPr>
                    </a:p>
                  </a:txBody>
                  <a:tcPr marL="72000" marR="36000" marT="72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dirty="0" smtClean="0">
                          <a:solidFill>
                            <a:schemeClr val="bg1"/>
                          </a:solidFill>
                          <a:latin typeface="RR Pioneer Light Condensed" panose="020B0306050201060103" pitchFamily="34" charset="0"/>
                        </a:rPr>
                        <a:t>Stuart Gould</a:t>
                      </a:r>
                      <a:endParaRPr lang="en-GB" sz="900" dirty="0">
                        <a:solidFill>
                          <a:schemeClr val="bg1"/>
                        </a:solidFill>
                        <a:latin typeface="RR Pioneer Light Condensed" panose="020B0306050201060103" pitchFamily="34" charset="0"/>
                      </a:endParaRPr>
                    </a:p>
                  </a:txBody>
                  <a:tcPr marL="36000" marR="36000" marT="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dirty="0" smtClean="0">
                          <a:solidFill>
                            <a:schemeClr val="bg1"/>
                          </a:solidFill>
                          <a:latin typeface="RR Pioneer Light Condensed" panose="020B0306050201060103" pitchFamily="34" charset="0"/>
                        </a:rPr>
                        <a:t>24 Jul 2020</a:t>
                      </a:r>
                      <a:endParaRPr lang="en-GB" sz="900" dirty="0">
                        <a:solidFill>
                          <a:schemeClr val="bg1"/>
                        </a:solidFill>
                        <a:latin typeface="RR Pioneer Light Condensed" panose="020B0306050201060103" pitchFamily="34" charset="0"/>
                      </a:endParaRPr>
                    </a:p>
                  </a:txBody>
                  <a:tcPr marL="36000" marR="36000" marT="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58450">
                <a:tc>
                  <a:txBody>
                    <a:bodyPr/>
                    <a:lstStyle/>
                    <a:p>
                      <a:r>
                        <a:rPr lang="en-GB" sz="900" dirty="0" smtClean="0">
                          <a:solidFill>
                            <a:schemeClr val="bg1"/>
                          </a:solidFill>
                          <a:latin typeface="RR Pioneer Bold" panose="020B0803050201040103" pitchFamily="34" charset="0"/>
                        </a:rPr>
                        <a:t>Editorial check by</a:t>
                      </a:r>
                      <a:endParaRPr lang="en-GB" sz="900" dirty="0">
                        <a:solidFill>
                          <a:schemeClr val="bg1"/>
                        </a:solidFill>
                        <a:latin typeface="RR Pioneer Bold" panose="020B0803050201040103" pitchFamily="34" charset="0"/>
                      </a:endParaRPr>
                    </a:p>
                  </a:txBody>
                  <a:tcPr marL="72000" marR="36000" marT="72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dirty="0" smtClean="0">
                          <a:solidFill>
                            <a:schemeClr val="bg1"/>
                          </a:solidFill>
                          <a:latin typeface="RR Pioneer Light Condensed" panose="020B0306050201060103" pitchFamily="34" charset="0"/>
                        </a:rPr>
                        <a:t>Stuart Gould</a:t>
                      </a:r>
                      <a:endParaRPr lang="en-GB" sz="900" dirty="0">
                        <a:solidFill>
                          <a:schemeClr val="bg1"/>
                        </a:solidFill>
                        <a:latin typeface="RR Pioneer Light Condensed" panose="020B0306050201060103" pitchFamily="34" charset="0"/>
                      </a:endParaRPr>
                    </a:p>
                  </a:txBody>
                  <a:tcPr marL="36000" marR="36000" marT="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dirty="0" smtClean="0">
                          <a:solidFill>
                            <a:schemeClr val="bg1"/>
                          </a:solidFill>
                          <a:latin typeface="RR Pioneer Light Condensed" panose="020B0306050201060103" pitchFamily="34" charset="0"/>
                        </a:rPr>
                        <a:t>24 Jul 2020</a:t>
                      </a:r>
                      <a:endParaRPr lang="en-GB" sz="900" dirty="0">
                        <a:solidFill>
                          <a:schemeClr val="bg1"/>
                        </a:solidFill>
                        <a:latin typeface="RR Pioneer Light Condensed" panose="020B0306050201060103" pitchFamily="34" charset="0"/>
                      </a:endParaRPr>
                    </a:p>
                  </a:txBody>
                  <a:tcPr marL="36000" marR="36000" marT="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58450">
                <a:tc>
                  <a:txBody>
                    <a:bodyPr/>
                    <a:lstStyle/>
                    <a:p>
                      <a:r>
                        <a:rPr lang="en-GB" sz="900" dirty="0" smtClean="0">
                          <a:solidFill>
                            <a:schemeClr val="bg1"/>
                          </a:solidFill>
                          <a:latin typeface="RR Pioneer Bold" panose="020B0803050201040103" pitchFamily="34" charset="0"/>
                        </a:rPr>
                        <a:t>Approved by</a:t>
                      </a:r>
                      <a:endParaRPr lang="en-GB" sz="900" dirty="0">
                        <a:solidFill>
                          <a:schemeClr val="bg1"/>
                        </a:solidFill>
                        <a:latin typeface="RR Pioneer Bold" panose="020B0803050201040103" pitchFamily="34" charset="0"/>
                      </a:endParaRPr>
                    </a:p>
                  </a:txBody>
                  <a:tcPr marL="72000" marR="36000" marT="72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dirty="0" smtClean="0">
                          <a:solidFill>
                            <a:schemeClr val="bg1"/>
                          </a:solidFill>
                          <a:latin typeface="RR Pioneer Light Condensed" panose="020B0306050201060103" pitchFamily="34" charset="0"/>
                        </a:rPr>
                        <a:t>Ross Thomas</a:t>
                      </a:r>
                      <a:endParaRPr lang="en-GB" sz="900" dirty="0">
                        <a:solidFill>
                          <a:schemeClr val="bg1"/>
                        </a:solidFill>
                        <a:latin typeface="RR Pioneer Light Condensed" panose="020B0306050201060103" pitchFamily="34" charset="0"/>
                      </a:endParaRPr>
                    </a:p>
                  </a:txBody>
                  <a:tcPr marL="36000" marR="36000" marT="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dirty="0" smtClean="0">
                          <a:solidFill>
                            <a:schemeClr val="bg1"/>
                          </a:solidFill>
                          <a:latin typeface="RR Pioneer Light Condensed" panose="020B0306050201060103" pitchFamily="34" charset="0"/>
                        </a:rPr>
                        <a:t>27 Jul 2020</a:t>
                      </a:r>
                      <a:endParaRPr lang="en-GB" sz="900" dirty="0">
                        <a:solidFill>
                          <a:schemeClr val="bg1"/>
                        </a:solidFill>
                        <a:latin typeface="RR Pioneer Light Condensed" panose="020B0306050201060103" pitchFamily="34" charset="0"/>
                      </a:endParaRPr>
                    </a:p>
                  </a:txBody>
                  <a:tcPr marL="36000" marR="36000" marT="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4" name="Table 13">
            <a:extLst>
              <a:ext uri="{FF2B5EF4-FFF2-40B4-BE49-F238E27FC236}">
                <a16:creationId xmlns="" xmlns:a16="http://schemas.microsoft.com/office/drawing/2014/main" id="{692A2057-C1CB-5040-8FB3-A65C7F062061}"/>
              </a:ext>
            </a:extLst>
          </p:cNvPr>
          <p:cNvGraphicFramePr>
            <a:graphicFrameLocks noGrp="1"/>
          </p:cNvGraphicFramePr>
          <p:nvPr>
            <p:extLst>
              <p:ext uri="{D42A27DB-BD31-4B8C-83A1-F6EECF244321}">
                <p14:modId xmlns:p14="http://schemas.microsoft.com/office/powerpoint/2010/main" val="1716835511"/>
              </p:ext>
            </p:extLst>
          </p:nvPr>
        </p:nvGraphicFramePr>
        <p:xfrm>
          <a:off x="2630756" y="1602533"/>
          <a:ext cx="6096049" cy="1818002"/>
        </p:xfrm>
        <a:graphic>
          <a:graphicData uri="http://schemas.openxmlformats.org/drawingml/2006/table">
            <a:tbl>
              <a:tblPr firstRow="1" bandRow="1">
                <a:tableStyleId>{2D5ABB26-0587-4C30-8999-92F81FD0307C}</a:tableStyleId>
              </a:tblPr>
              <a:tblGrid>
                <a:gridCol w="1035320">
                  <a:extLst>
                    <a:ext uri="{9D8B030D-6E8A-4147-A177-3AD203B41FA5}">
                      <a16:colId xmlns="" xmlns:a16="http://schemas.microsoft.com/office/drawing/2014/main" val="20000"/>
                    </a:ext>
                  </a:extLst>
                </a:gridCol>
                <a:gridCol w="850236">
                  <a:extLst>
                    <a:ext uri="{9D8B030D-6E8A-4147-A177-3AD203B41FA5}">
                      <a16:colId xmlns="" xmlns:a16="http://schemas.microsoft.com/office/drawing/2014/main" val="20001"/>
                    </a:ext>
                  </a:extLst>
                </a:gridCol>
                <a:gridCol w="4210493">
                  <a:extLst>
                    <a:ext uri="{9D8B030D-6E8A-4147-A177-3AD203B41FA5}">
                      <a16:colId xmlns="" xmlns:a16="http://schemas.microsoft.com/office/drawing/2014/main" val="20002"/>
                    </a:ext>
                  </a:extLst>
                </a:gridCol>
              </a:tblGrid>
              <a:tr h="272712">
                <a:tc gridSpan="3">
                  <a:txBody>
                    <a:bodyPr/>
                    <a:lstStyle/>
                    <a:p>
                      <a:r>
                        <a:rPr lang="en-GB" sz="900" dirty="0" smtClean="0">
                          <a:solidFill>
                            <a:schemeClr val="tx1"/>
                          </a:solidFill>
                          <a:latin typeface="RR Pioneer Bold" panose="020B0803050201040103" pitchFamily="34" charset="0"/>
                        </a:rPr>
                        <a:t>Revision</a:t>
                      </a:r>
                      <a:r>
                        <a:rPr lang="en-GB" sz="900" baseline="0" dirty="0" smtClean="0">
                          <a:solidFill>
                            <a:schemeClr val="tx1"/>
                          </a:solidFill>
                          <a:latin typeface="RR Pioneer Bold" panose="020B0803050201040103" pitchFamily="34" charset="0"/>
                        </a:rPr>
                        <a:t> History</a:t>
                      </a:r>
                      <a:endParaRPr lang="en-GB" sz="900" dirty="0">
                        <a:solidFill>
                          <a:schemeClr val="tx1"/>
                        </a:solidFill>
                        <a:latin typeface="RR Pioneer Bold" panose="020B0803050201040103" pitchFamily="34" charset="0"/>
                      </a:endParaRPr>
                    </a:p>
                  </a:txBody>
                  <a:tcPr marL="72000" marR="36000" marT="72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E40CF"/>
                    </a:solidFill>
                  </a:tcPr>
                </a:tc>
                <a:tc hMerge="1">
                  <a:txBody>
                    <a:bodyPr/>
                    <a:lstStyle/>
                    <a:p>
                      <a:pPr algn="l"/>
                      <a:endParaRPr lang="en-GB" sz="900" dirty="0">
                        <a:solidFill>
                          <a:schemeClr val="tx1"/>
                        </a:solidFill>
                        <a:latin typeface="RR Pioneer Bold" panose="020B0803050201040103" pitchFamily="34" charset="0"/>
                      </a:endParaRP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E40CF"/>
                    </a:solidFill>
                  </a:tcPr>
                </a:tc>
                <a:tc hMerge="1">
                  <a:txBody>
                    <a:bodyPr/>
                    <a:lstStyle/>
                    <a:p>
                      <a:pPr algn="l"/>
                      <a:endParaRPr lang="en-GB" sz="900" dirty="0">
                        <a:solidFill>
                          <a:schemeClr val="tx1"/>
                        </a:solidFill>
                        <a:latin typeface="RR Pioneer Bold" panose="020B0803050201040103" pitchFamily="34" charset="0"/>
                      </a:endParaRP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E40CF"/>
                    </a:solidFill>
                  </a:tcPr>
                </a:tc>
                <a:extLst>
                  <a:ext uri="{0D108BD9-81ED-4DB2-BD59-A6C34878D82A}">
                    <a16:rowId xmlns="" xmlns:a16="http://schemas.microsoft.com/office/drawing/2014/main" val="10000"/>
                  </a:ext>
                </a:extLst>
              </a:tr>
              <a:tr h="243807">
                <a:tc>
                  <a:txBody>
                    <a:bodyPr/>
                    <a:lstStyle/>
                    <a:p>
                      <a:pPr marL="0" algn="l" defTabSz="685800" rtl="0" eaLnBrk="1" latinLnBrk="0" hangingPunct="1"/>
                      <a:r>
                        <a:rPr lang="en-GB" sz="1200" kern="1200" dirty="0" smtClean="0">
                          <a:solidFill>
                            <a:schemeClr val="tx1"/>
                          </a:solidFill>
                          <a:latin typeface="RR Pioneer Light Condensed" panose="020B0306050201060103" pitchFamily="34" charset="0"/>
                          <a:ea typeface="+mn-ea"/>
                          <a:cs typeface="+mn-cs"/>
                        </a:rPr>
                        <a:t>Date</a:t>
                      </a:r>
                      <a:endParaRPr lang="en-GB" sz="1200" kern="1200" dirty="0">
                        <a:solidFill>
                          <a:schemeClr val="tx1"/>
                        </a:solidFill>
                        <a:latin typeface="RR Pioneer Light Condensed" panose="020B0306050201060103" pitchFamily="34" charset="0"/>
                        <a:ea typeface="+mn-ea"/>
                        <a:cs typeface="+mn-cs"/>
                      </a:endParaRPr>
                    </a:p>
                  </a:txBody>
                  <a:tcPr marL="72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8009C"/>
                    </a:solidFill>
                  </a:tcPr>
                </a:tc>
                <a:tc>
                  <a:txBody>
                    <a:bodyPr/>
                    <a:lstStyle/>
                    <a:p>
                      <a:pPr algn="l"/>
                      <a:r>
                        <a:rPr lang="en-GB" sz="1200" dirty="0" smtClean="0">
                          <a:solidFill>
                            <a:schemeClr val="tx1"/>
                          </a:solidFill>
                          <a:latin typeface="RR Pioneer Light Condensed" panose="020B0306050201060103" pitchFamily="34" charset="0"/>
                        </a:rPr>
                        <a:t>Revision No.</a:t>
                      </a:r>
                      <a:endParaRPr lang="en-GB" sz="1200" dirty="0">
                        <a:solidFill>
                          <a:schemeClr val="tx1"/>
                        </a:solidFill>
                        <a:latin typeface="RR Pioneer Light Condensed" panose="020B0306050201060103" pitchFamily="34" charset="0"/>
                      </a:endParaRPr>
                    </a:p>
                  </a:txBody>
                  <a:tcPr marL="36000" marR="36000" marT="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8009C"/>
                    </a:solidFill>
                  </a:tcPr>
                </a:tc>
                <a:tc>
                  <a:txBody>
                    <a:bodyPr/>
                    <a:lstStyle/>
                    <a:p>
                      <a:pPr algn="l"/>
                      <a:r>
                        <a:rPr lang="en-GB" sz="1200" dirty="0" smtClean="0">
                          <a:solidFill>
                            <a:schemeClr val="tx1"/>
                          </a:solidFill>
                          <a:latin typeface="RR Pioneer Light Condensed" panose="020B0306050201060103" pitchFamily="34" charset="0"/>
                        </a:rPr>
                        <a:t>Description</a:t>
                      </a:r>
                      <a:r>
                        <a:rPr lang="en-GB" sz="1200" baseline="0" dirty="0" smtClean="0">
                          <a:solidFill>
                            <a:schemeClr val="tx1"/>
                          </a:solidFill>
                          <a:latin typeface="RR Pioneer Light Condensed" panose="020B0306050201060103" pitchFamily="34" charset="0"/>
                        </a:rPr>
                        <a:t> of Revision</a:t>
                      </a:r>
                      <a:endParaRPr lang="en-GB" sz="1200" dirty="0">
                        <a:solidFill>
                          <a:schemeClr val="tx1"/>
                        </a:solidFill>
                        <a:latin typeface="RR Pioneer Light Condensed" panose="020B0306050201060103" pitchFamily="34" charset="0"/>
                      </a:endParaRPr>
                    </a:p>
                  </a:txBody>
                  <a:tcPr marL="36000" marR="36000" marT="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8009C"/>
                    </a:solidFill>
                  </a:tcPr>
                </a:tc>
                <a:extLst>
                  <a:ext uri="{0D108BD9-81ED-4DB2-BD59-A6C34878D82A}">
                    <a16:rowId xmlns="" xmlns:a16="http://schemas.microsoft.com/office/drawing/2014/main" val="10001"/>
                  </a:ext>
                </a:extLst>
              </a:tr>
              <a:tr h="2561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bg1"/>
                          </a:solidFill>
                          <a:latin typeface="RR Pioneer Light Condensed" panose="020B0306050201060103" pitchFamily="34" charset="0"/>
                          <a:ea typeface="+mn-ea"/>
                          <a:cs typeface="+mn-cs"/>
                        </a:rPr>
                        <a:t>30 Jul 2019</a:t>
                      </a: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dirty="0" smtClean="0">
                          <a:solidFill>
                            <a:schemeClr val="bg1"/>
                          </a:solidFill>
                          <a:latin typeface="RR Pioneer Light Condensed" panose="020B0306050201060103" pitchFamily="34" charset="0"/>
                        </a:rPr>
                        <a:t>1</a:t>
                      </a:r>
                      <a:endParaRPr lang="en-GB" sz="900" dirty="0">
                        <a:solidFill>
                          <a:schemeClr val="bg1"/>
                        </a:solidFill>
                        <a:latin typeface="RR Pioneer Light Condensed" panose="020B0306050201060103" pitchFamily="34" charset="0"/>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dirty="0" smtClean="0">
                          <a:solidFill>
                            <a:schemeClr val="bg1"/>
                          </a:solidFill>
                          <a:latin typeface="RR Pioneer Light Condensed" panose="020B0306050201060103" pitchFamily="34" charset="0"/>
                        </a:rPr>
                        <a:t>Approved</a:t>
                      </a:r>
                      <a:endParaRPr lang="en-GB" sz="900" dirty="0">
                        <a:solidFill>
                          <a:schemeClr val="bg1"/>
                        </a:solidFill>
                        <a:latin typeface="RR Pioneer Light Condensed" panose="020B0306050201060103" pitchFamily="34" charset="0"/>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561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bg1"/>
                          </a:solidFill>
                          <a:latin typeface="RR Pioneer Light Condensed" panose="020B0306050201060103" pitchFamily="34" charset="0"/>
                          <a:ea typeface="+mn-ea"/>
                          <a:cs typeface="+mn-cs"/>
                        </a:rPr>
                        <a:t>11 Nov 2019</a:t>
                      </a: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dirty="0" smtClean="0">
                          <a:solidFill>
                            <a:schemeClr val="bg1"/>
                          </a:solidFill>
                          <a:latin typeface="RR Pioneer Light Condensed" panose="020B0306050201060103" pitchFamily="34" charset="0"/>
                        </a:rPr>
                        <a:t>2</a:t>
                      </a:r>
                      <a:endParaRPr lang="en-GB" sz="900" dirty="0">
                        <a:solidFill>
                          <a:schemeClr val="bg1"/>
                        </a:solidFill>
                        <a:latin typeface="RR Pioneer Light Condensed" panose="020B0306050201060103" pitchFamily="34" charset="0"/>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dirty="0" smtClean="0">
                          <a:solidFill>
                            <a:schemeClr val="bg1"/>
                          </a:solidFill>
                          <a:latin typeface="RR Pioneer Light Condensed" panose="020B0306050201060103" pitchFamily="34" charset="0"/>
                        </a:rPr>
                        <a:t>Approved for release with 2019.1 SR2</a:t>
                      </a:r>
                      <a:endParaRPr lang="en-GB" sz="900" dirty="0">
                        <a:solidFill>
                          <a:schemeClr val="bg1"/>
                        </a:solidFill>
                        <a:latin typeface="RR Pioneer Light Condensed" panose="020B0306050201060103" pitchFamily="34" charset="0"/>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561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bg1"/>
                          </a:solidFill>
                          <a:latin typeface="RR Pioneer Light Condensed" panose="020B0306050201060103" pitchFamily="34" charset="0"/>
                          <a:ea typeface="+mn-ea"/>
                          <a:cs typeface="+mn-cs"/>
                        </a:rPr>
                        <a:t>24 Jul 2020</a:t>
                      </a: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dirty="0" smtClean="0">
                          <a:solidFill>
                            <a:schemeClr val="bg1"/>
                          </a:solidFill>
                          <a:latin typeface="RR Pioneer Light Condensed" panose="020B0306050201060103" pitchFamily="34" charset="0"/>
                        </a:rPr>
                        <a:t>2.1</a:t>
                      </a:r>
                      <a:endParaRPr lang="en-GB" sz="900" dirty="0">
                        <a:solidFill>
                          <a:schemeClr val="bg1"/>
                        </a:solidFill>
                        <a:latin typeface="RR Pioneer Light Condensed" panose="020B0306050201060103" pitchFamily="34" charset="0"/>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dirty="0" smtClean="0">
                          <a:solidFill>
                            <a:schemeClr val="bg1"/>
                          </a:solidFill>
                          <a:latin typeface="RR Pioneer Light Condensed" panose="020B0306050201060103" pitchFamily="34" charset="0"/>
                        </a:rPr>
                        <a:t>Updated for 2019.1</a:t>
                      </a:r>
                      <a:r>
                        <a:rPr lang="en-GB" sz="900" baseline="0" dirty="0" smtClean="0">
                          <a:solidFill>
                            <a:schemeClr val="bg1"/>
                          </a:solidFill>
                          <a:latin typeface="RR Pioneer Light Condensed" panose="020B0306050201060103" pitchFamily="34" charset="0"/>
                        </a:rPr>
                        <a:t> SR4 (added slides 68-72)</a:t>
                      </a:r>
                      <a:endParaRPr lang="en-GB" sz="900" dirty="0">
                        <a:solidFill>
                          <a:schemeClr val="bg1"/>
                        </a:solidFill>
                        <a:latin typeface="RR Pioneer Light Condensed" panose="020B0306050201060103" pitchFamily="34" charset="0"/>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561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bg1"/>
                          </a:solidFill>
                          <a:latin typeface="RR Pioneer Light Condensed" panose="020B0306050201060103" pitchFamily="34" charset="0"/>
                          <a:ea typeface="+mn-ea"/>
                          <a:cs typeface="+mn-cs"/>
                        </a:rPr>
                        <a:t>24 Jul 2020</a:t>
                      </a: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dirty="0" smtClean="0">
                          <a:solidFill>
                            <a:schemeClr val="bg1"/>
                          </a:solidFill>
                          <a:latin typeface="RR Pioneer Light Condensed" panose="020B0306050201060103" pitchFamily="34" charset="0"/>
                        </a:rPr>
                        <a:t>2.2</a:t>
                      </a:r>
                      <a:endParaRPr lang="en-GB" sz="900" dirty="0">
                        <a:solidFill>
                          <a:schemeClr val="bg1"/>
                        </a:solidFill>
                        <a:latin typeface="RR Pioneer Light Condensed" panose="020B0306050201060103" pitchFamily="34" charset="0"/>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dirty="0" smtClean="0">
                          <a:solidFill>
                            <a:schemeClr val="bg1"/>
                          </a:solidFill>
                          <a:latin typeface="RR Pioneer Light Condensed" panose="020B0306050201060103" pitchFamily="34" charset="0"/>
                        </a:rPr>
                        <a:t>Reviewed &amp; Editorial Check by Stuart Gould</a:t>
                      </a:r>
                      <a:endParaRPr lang="en-GB" sz="900" dirty="0">
                        <a:solidFill>
                          <a:schemeClr val="bg1"/>
                        </a:solidFill>
                        <a:latin typeface="RR Pioneer Light Condensed" panose="020B0306050201060103" pitchFamily="34" charset="0"/>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561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bg1"/>
                          </a:solidFill>
                          <a:latin typeface="RR Pioneer Light Condensed" panose="020B0306050201060103" pitchFamily="34" charset="0"/>
                          <a:ea typeface="+mn-ea"/>
                          <a:cs typeface="+mn-cs"/>
                        </a:rPr>
                        <a:t>27 Jul 2020</a:t>
                      </a: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dirty="0" smtClean="0">
                          <a:solidFill>
                            <a:schemeClr val="bg1"/>
                          </a:solidFill>
                          <a:latin typeface="RR Pioneer Light Condensed" panose="020B0306050201060103" pitchFamily="34" charset="0"/>
                        </a:rPr>
                        <a:t>3.0</a:t>
                      </a:r>
                      <a:endParaRPr lang="en-GB" sz="900" dirty="0">
                        <a:solidFill>
                          <a:schemeClr val="bg1"/>
                        </a:solidFill>
                        <a:latin typeface="RR Pioneer Light Condensed" panose="020B0306050201060103" pitchFamily="34" charset="0"/>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smtClean="0">
                          <a:solidFill>
                            <a:schemeClr val="bg1"/>
                          </a:solidFill>
                          <a:latin typeface="RR Pioneer Light Condensed" panose="020B0306050201060103" pitchFamily="34" charset="0"/>
                        </a:rPr>
                        <a:t>Approved for release with 2019.1 SR4</a:t>
                      </a: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97364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Administration?</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a:bodyPr>
          <a:lstStyle/>
          <a:p>
            <a:pPr marL="0" indent="0">
              <a:buNone/>
            </a:pPr>
            <a:r>
              <a:rPr lang="en-GB" b="1" dirty="0"/>
              <a:t>APPROVALS</a:t>
            </a:r>
          </a:p>
          <a:p>
            <a:pPr marL="0" indent="0">
              <a:buNone/>
            </a:pPr>
            <a:r>
              <a:rPr lang="en-GB" b="1" dirty="0" smtClean="0"/>
              <a:t>Approval Templates</a:t>
            </a:r>
          </a:p>
          <a:p>
            <a:pPr marL="0" indent="0">
              <a:buNone/>
            </a:pPr>
            <a:r>
              <a:rPr lang="en-NZ" dirty="0" smtClean="0"/>
              <a:t>On each approval definition, you can create and maintain any number of different approval templates. </a:t>
            </a:r>
          </a:p>
          <a:p>
            <a:pPr marL="0" indent="0">
              <a:buNone/>
            </a:pPr>
            <a:endParaRPr lang="en-GB" dirty="0"/>
          </a:p>
        </p:txBody>
      </p:sp>
      <p:grpSp>
        <p:nvGrpSpPr>
          <p:cNvPr id="20" name="Group 19"/>
          <p:cNvGrpSpPr/>
          <p:nvPr/>
        </p:nvGrpSpPr>
        <p:grpSpPr>
          <a:xfrm>
            <a:off x="2646995" y="908277"/>
            <a:ext cx="5821407" cy="2878739"/>
            <a:chOff x="2542493" y="310673"/>
            <a:chExt cx="5821407" cy="2878739"/>
          </a:xfrm>
          <a:effectLst>
            <a:outerShdw blurRad="50800" dist="38100" dir="13500000" algn="br" rotWithShape="0">
              <a:prstClr val="black">
                <a:alpha val="40000"/>
              </a:prstClr>
            </a:outerShdw>
          </a:effectLst>
        </p:grpSpPr>
        <p:pic>
          <p:nvPicPr>
            <p:cNvPr id="11" name="Picture 10"/>
            <p:cNvPicPr>
              <a:picLocks noChangeAspect="1"/>
            </p:cNvPicPr>
            <p:nvPr/>
          </p:nvPicPr>
          <p:blipFill>
            <a:blip r:embed="rId2"/>
            <a:stretch>
              <a:fillRect/>
            </a:stretch>
          </p:blipFill>
          <p:spPr>
            <a:xfrm>
              <a:off x="2542493" y="310673"/>
              <a:ext cx="5819775" cy="2295525"/>
            </a:xfrm>
            <a:prstGeom prst="rect">
              <a:avLst/>
            </a:prstGeom>
          </p:spPr>
        </p:pic>
        <p:pic>
          <p:nvPicPr>
            <p:cNvPr id="19" name="Picture 18"/>
            <p:cNvPicPr>
              <a:picLocks noChangeAspect="1"/>
            </p:cNvPicPr>
            <p:nvPr/>
          </p:nvPicPr>
          <p:blipFill rotWithShape="1">
            <a:blip r:embed="rId3"/>
            <a:srcRect l="604" t="9551" b="-1"/>
            <a:stretch/>
          </p:blipFill>
          <p:spPr>
            <a:xfrm>
              <a:off x="2560320" y="2577732"/>
              <a:ext cx="5803580" cy="611680"/>
            </a:xfrm>
            <a:prstGeom prst="rect">
              <a:avLst/>
            </a:prstGeom>
          </p:spPr>
        </p:pic>
      </p:grpSp>
      <p:sp>
        <p:nvSpPr>
          <p:cNvPr id="21" name="Line Callout 1 20"/>
          <p:cNvSpPr/>
          <p:nvPr/>
        </p:nvSpPr>
        <p:spPr>
          <a:xfrm>
            <a:off x="5146766" y="3985402"/>
            <a:ext cx="3320004" cy="772707"/>
          </a:xfrm>
          <a:prstGeom prst="borderCallout1">
            <a:avLst>
              <a:gd name="adj1" fmla="val 27096"/>
              <a:gd name="adj2" fmla="val -315"/>
              <a:gd name="adj3" fmla="val -42279"/>
              <a:gd name="adj4" fmla="val -41698"/>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smtClean="0">
                <a:solidFill>
                  <a:schemeClr val="bg1"/>
                </a:solidFill>
              </a:rPr>
              <a:t>A Finding </a:t>
            </a:r>
            <a:r>
              <a:rPr lang="en-NZ" sz="1000" dirty="0">
                <a:solidFill>
                  <a:schemeClr val="bg1"/>
                </a:solidFill>
              </a:rPr>
              <a:t>or Action </a:t>
            </a:r>
            <a:r>
              <a:rPr lang="en-NZ" sz="1000" dirty="0" smtClean="0">
                <a:solidFill>
                  <a:schemeClr val="bg1"/>
                </a:solidFill>
              </a:rPr>
              <a:t>may meet </a:t>
            </a:r>
            <a:r>
              <a:rPr lang="en-NZ" sz="1000" dirty="0">
                <a:solidFill>
                  <a:schemeClr val="bg1"/>
                </a:solidFill>
              </a:rPr>
              <a:t>the conditions of more than one active </a:t>
            </a:r>
            <a:r>
              <a:rPr lang="en-NZ" sz="1000" dirty="0" smtClean="0">
                <a:solidFill>
                  <a:schemeClr val="bg1"/>
                </a:solidFill>
              </a:rPr>
              <a:t>template. You can move your approvals into the order </a:t>
            </a:r>
            <a:r>
              <a:rPr lang="en-NZ" sz="1000" dirty="0">
                <a:solidFill>
                  <a:schemeClr val="bg1"/>
                </a:solidFill>
              </a:rPr>
              <a:t>which you’d like </a:t>
            </a:r>
            <a:r>
              <a:rPr lang="en-NZ" sz="1000" dirty="0" smtClean="0">
                <a:solidFill>
                  <a:schemeClr val="bg1"/>
                </a:solidFill>
              </a:rPr>
              <a:t>them to </a:t>
            </a:r>
            <a:r>
              <a:rPr lang="en-NZ" sz="1000" dirty="0">
                <a:solidFill>
                  <a:schemeClr val="bg1"/>
                </a:solidFill>
              </a:rPr>
              <a:t>take place.</a:t>
            </a:r>
          </a:p>
        </p:txBody>
      </p:sp>
    </p:spTree>
    <p:extLst>
      <p:ext uri="{BB962C8B-B14F-4D97-AF65-F5344CB8AC3E}">
        <p14:creationId xmlns:p14="http://schemas.microsoft.com/office/powerpoint/2010/main" val="1597895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Administration?</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a:bodyPr>
          <a:lstStyle/>
          <a:p>
            <a:pPr marL="0" indent="0">
              <a:buNone/>
            </a:pPr>
            <a:r>
              <a:rPr lang="en-GB" b="1" dirty="0"/>
              <a:t>APPROVALS</a:t>
            </a:r>
          </a:p>
          <a:p>
            <a:pPr marL="0" indent="0">
              <a:buNone/>
            </a:pPr>
            <a:r>
              <a:rPr lang="en-GB" b="1" dirty="0" smtClean="0"/>
              <a:t>Approvers</a:t>
            </a:r>
          </a:p>
          <a:p>
            <a:pPr marL="0" indent="0">
              <a:buNone/>
            </a:pPr>
            <a:r>
              <a:rPr lang="en-NZ" dirty="0"/>
              <a:t>On each approval </a:t>
            </a:r>
            <a:r>
              <a:rPr lang="en-NZ" dirty="0" smtClean="0"/>
              <a:t>template, </a:t>
            </a:r>
            <a:r>
              <a:rPr lang="en-NZ" dirty="0"/>
              <a:t>you can </a:t>
            </a:r>
            <a:r>
              <a:rPr lang="en-NZ" dirty="0" smtClean="0"/>
              <a:t>specify any </a:t>
            </a:r>
            <a:r>
              <a:rPr lang="en-NZ" dirty="0"/>
              <a:t>number of </a:t>
            </a:r>
            <a:r>
              <a:rPr lang="en-NZ" dirty="0" smtClean="0"/>
              <a:t>approvers. </a:t>
            </a:r>
            <a:endParaRPr lang="en-NZ" dirty="0"/>
          </a:p>
          <a:p>
            <a:pPr marL="0" indent="0">
              <a:buNone/>
            </a:pPr>
            <a:endParaRPr lang="en-GB" dirty="0"/>
          </a:p>
        </p:txBody>
      </p:sp>
      <p:pic>
        <p:nvPicPr>
          <p:cNvPr id="8" name="Picture 7"/>
          <p:cNvPicPr>
            <a:picLocks noChangeAspect="1"/>
          </p:cNvPicPr>
          <p:nvPr/>
        </p:nvPicPr>
        <p:blipFill>
          <a:blip r:embed="rId2"/>
          <a:stretch>
            <a:fillRect/>
          </a:stretch>
        </p:blipFill>
        <p:spPr>
          <a:xfrm>
            <a:off x="4046015" y="3270954"/>
            <a:ext cx="4752975" cy="1628775"/>
          </a:xfrm>
          <a:prstGeom prst="rect">
            <a:avLst/>
          </a:prstGeom>
          <a:effectLst>
            <a:outerShdw blurRad="50800" dist="38100" dir="13500000" algn="br" rotWithShape="0">
              <a:prstClr val="black">
                <a:alpha val="40000"/>
              </a:prstClr>
            </a:outerShdw>
          </a:effectLst>
        </p:spPr>
      </p:pic>
      <p:pic>
        <p:nvPicPr>
          <p:cNvPr id="10" name="Picture 9"/>
          <p:cNvPicPr>
            <a:picLocks noChangeAspect="1"/>
          </p:cNvPicPr>
          <p:nvPr/>
        </p:nvPicPr>
        <p:blipFill>
          <a:blip r:embed="rId3"/>
          <a:stretch>
            <a:fillRect/>
          </a:stretch>
        </p:blipFill>
        <p:spPr>
          <a:xfrm>
            <a:off x="2412273" y="205737"/>
            <a:ext cx="5143716" cy="2967849"/>
          </a:xfrm>
          <a:prstGeom prst="rect">
            <a:avLst/>
          </a:prstGeom>
          <a:effectLst>
            <a:outerShdw blurRad="50800" dist="38100" dir="13500000" algn="br" rotWithShape="0">
              <a:prstClr val="black">
                <a:alpha val="40000"/>
              </a:prstClr>
            </a:outerShdw>
          </a:effectLst>
        </p:spPr>
      </p:pic>
      <p:sp>
        <p:nvSpPr>
          <p:cNvPr id="6" name="Line Callout 1 5"/>
          <p:cNvSpPr/>
          <p:nvPr/>
        </p:nvSpPr>
        <p:spPr>
          <a:xfrm>
            <a:off x="6700224" y="451823"/>
            <a:ext cx="1866260" cy="1136346"/>
          </a:xfrm>
          <a:prstGeom prst="borderCallout1">
            <a:avLst>
              <a:gd name="adj1" fmla="val 50763"/>
              <a:gd name="adj2" fmla="val -69"/>
              <a:gd name="adj3" fmla="val 128593"/>
              <a:gd name="adj4" fmla="val -177333"/>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smtClean="0">
                <a:solidFill>
                  <a:schemeClr val="bg1"/>
                </a:solidFill>
              </a:rPr>
              <a:t>Use the arrows to change the order of approvers. </a:t>
            </a:r>
            <a:r>
              <a:rPr lang="en-NZ" sz="1000" dirty="0">
                <a:solidFill>
                  <a:schemeClr val="bg1"/>
                </a:solidFill>
              </a:rPr>
              <a:t>For example, you may want a senior staff member’s approval to happen last.</a:t>
            </a:r>
          </a:p>
        </p:txBody>
      </p:sp>
      <p:sp>
        <p:nvSpPr>
          <p:cNvPr id="19" name="Line Callout 1 18"/>
          <p:cNvSpPr/>
          <p:nvPr/>
        </p:nvSpPr>
        <p:spPr>
          <a:xfrm>
            <a:off x="2011680" y="3279316"/>
            <a:ext cx="1881766" cy="1620413"/>
          </a:xfrm>
          <a:prstGeom prst="borderCallout1">
            <a:avLst>
              <a:gd name="adj1" fmla="val 44431"/>
              <a:gd name="adj2" fmla="val 99516"/>
              <a:gd name="adj3" fmla="val 47173"/>
              <a:gd name="adj4" fmla="val 107385"/>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smtClean="0">
                <a:solidFill>
                  <a:schemeClr val="bg1"/>
                </a:solidFill>
              </a:rPr>
              <a:t>Your approver can be a specific User, an Assignment Group, or a Role relative to the record (e.g. the Audit Team Leader). </a:t>
            </a:r>
          </a:p>
          <a:p>
            <a:pPr algn="ctr"/>
            <a:r>
              <a:rPr lang="en-NZ" sz="1000" dirty="0" smtClean="0">
                <a:solidFill>
                  <a:schemeClr val="bg1"/>
                </a:solidFill>
              </a:rPr>
              <a:t>If more than one approver is available (e.g. for an assignment group) only </a:t>
            </a:r>
            <a:r>
              <a:rPr lang="en-NZ" sz="1000" b="1" dirty="0" smtClean="0">
                <a:solidFill>
                  <a:schemeClr val="bg1"/>
                </a:solidFill>
              </a:rPr>
              <a:t>one of the users</a:t>
            </a:r>
            <a:r>
              <a:rPr lang="en-NZ" sz="1000" dirty="0" smtClean="0">
                <a:solidFill>
                  <a:schemeClr val="bg1"/>
                </a:solidFill>
              </a:rPr>
              <a:t> will need to give approval.</a:t>
            </a:r>
            <a:endParaRPr lang="en-NZ" sz="1000" dirty="0">
              <a:solidFill>
                <a:schemeClr val="bg1"/>
              </a:solidFill>
            </a:endParaRPr>
          </a:p>
        </p:txBody>
      </p:sp>
    </p:spTree>
    <p:extLst>
      <p:ext uri="{BB962C8B-B14F-4D97-AF65-F5344CB8AC3E}">
        <p14:creationId xmlns:p14="http://schemas.microsoft.com/office/powerpoint/2010/main" val="937655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Administration?</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a:bodyPr>
          <a:lstStyle/>
          <a:p>
            <a:pPr marL="0" indent="0">
              <a:buNone/>
            </a:pPr>
            <a:r>
              <a:rPr lang="en-GB" b="1" dirty="0" smtClean="0"/>
              <a:t>APPROVALS</a:t>
            </a:r>
          </a:p>
          <a:p>
            <a:pPr marL="0" indent="0">
              <a:buNone/>
            </a:pPr>
            <a:r>
              <a:rPr lang="en-GB" b="1" dirty="0" smtClean="0"/>
              <a:t>Conditions</a:t>
            </a:r>
          </a:p>
          <a:p>
            <a:pPr marL="0" indent="0">
              <a:buNone/>
            </a:pPr>
            <a:r>
              <a:rPr lang="en-NZ" dirty="0"/>
              <a:t>On each approval template, you can specify any number of </a:t>
            </a:r>
            <a:r>
              <a:rPr lang="en-NZ" dirty="0" smtClean="0"/>
              <a:t>Conditions for when it should be applied. </a:t>
            </a:r>
            <a:endParaRPr lang="en-NZ" dirty="0"/>
          </a:p>
          <a:p>
            <a:pPr marL="0" indent="0">
              <a:buNone/>
            </a:pPr>
            <a:endParaRPr lang="en-GB" dirty="0"/>
          </a:p>
        </p:txBody>
      </p:sp>
      <p:pic>
        <p:nvPicPr>
          <p:cNvPr id="6" name="Picture 5"/>
          <p:cNvPicPr>
            <a:picLocks noChangeAspect="1"/>
          </p:cNvPicPr>
          <p:nvPr/>
        </p:nvPicPr>
        <p:blipFill>
          <a:blip r:embed="rId2"/>
          <a:stretch>
            <a:fillRect/>
          </a:stretch>
        </p:blipFill>
        <p:spPr>
          <a:xfrm>
            <a:off x="4842813" y="104193"/>
            <a:ext cx="4184604" cy="2447216"/>
          </a:xfrm>
          <a:prstGeom prst="rect">
            <a:avLst/>
          </a:prstGeom>
        </p:spPr>
      </p:pic>
      <p:sp>
        <p:nvSpPr>
          <p:cNvPr id="21" name="Line Callout 1 20"/>
          <p:cNvSpPr/>
          <p:nvPr/>
        </p:nvSpPr>
        <p:spPr>
          <a:xfrm>
            <a:off x="2279866" y="112601"/>
            <a:ext cx="2375688" cy="2150762"/>
          </a:xfrm>
          <a:prstGeom prst="borderCallout1">
            <a:avLst>
              <a:gd name="adj1" fmla="val 49185"/>
              <a:gd name="adj2" fmla="val 99923"/>
              <a:gd name="adj3" fmla="val 69476"/>
              <a:gd name="adj4" fmla="val 11131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smtClean="0">
                <a:solidFill>
                  <a:schemeClr val="bg1"/>
                </a:solidFill>
              </a:rPr>
              <a:t>On approval templates for Actions, you can add Conditions based on:</a:t>
            </a:r>
          </a:p>
          <a:p>
            <a:pPr marL="171450" indent="-171450">
              <a:buFont typeface="Arial" panose="020B0604020202020204" pitchFamily="34" charset="0"/>
              <a:buChar char="•"/>
            </a:pPr>
            <a:r>
              <a:rPr lang="en-NZ" sz="1000" dirty="0" smtClean="0">
                <a:solidFill>
                  <a:schemeClr val="bg1"/>
                </a:solidFill>
              </a:rPr>
              <a:t>Action Department</a:t>
            </a:r>
          </a:p>
          <a:p>
            <a:pPr marL="171450" indent="-171450">
              <a:buFont typeface="Arial" panose="020B0604020202020204" pitchFamily="34" charset="0"/>
              <a:buChar char="•"/>
            </a:pPr>
            <a:r>
              <a:rPr lang="en-NZ" sz="1000" dirty="0" smtClean="0">
                <a:solidFill>
                  <a:schemeClr val="bg1"/>
                </a:solidFill>
              </a:rPr>
              <a:t>Action Type</a:t>
            </a:r>
          </a:p>
          <a:p>
            <a:pPr marL="171450" indent="-171450">
              <a:buFont typeface="Arial" panose="020B0604020202020204" pitchFamily="34" charset="0"/>
              <a:buChar char="•"/>
            </a:pPr>
            <a:r>
              <a:rPr lang="en-NZ" sz="1000" dirty="0" smtClean="0">
                <a:solidFill>
                  <a:schemeClr val="bg1"/>
                </a:solidFill>
              </a:rPr>
              <a:t>Finding Category</a:t>
            </a:r>
          </a:p>
          <a:p>
            <a:pPr marL="171450" indent="-171450">
              <a:buFont typeface="Arial" panose="020B0604020202020204" pitchFamily="34" charset="0"/>
              <a:buChar char="•"/>
            </a:pPr>
            <a:r>
              <a:rPr lang="en-NZ" sz="1000" dirty="0" smtClean="0">
                <a:solidFill>
                  <a:schemeClr val="bg1"/>
                </a:solidFill>
              </a:rPr>
              <a:t>Finding Department</a:t>
            </a:r>
          </a:p>
          <a:p>
            <a:pPr marL="171450" indent="-171450">
              <a:buFont typeface="Arial" panose="020B0604020202020204" pitchFamily="34" charset="0"/>
              <a:buChar char="•"/>
            </a:pPr>
            <a:r>
              <a:rPr lang="en-NZ" sz="1000" dirty="0" smtClean="0">
                <a:solidFill>
                  <a:schemeClr val="bg1"/>
                </a:solidFill>
              </a:rPr>
              <a:t>Finding Source</a:t>
            </a:r>
          </a:p>
          <a:p>
            <a:pPr marL="171450" indent="-171450">
              <a:buFont typeface="Arial" panose="020B0604020202020204" pitchFamily="34" charset="0"/>
              <a:buChar char="•"/>
            </a:pPr>
            <a:r>
              <a:rPr lang="en-NZ" sz="1000" dirty="0" smtClean="0">
                <a:solidFill>
                  <a:schemeClr val="bg1"/>
                </a:solidFill>
              </a:rPr>
              <a:t>Source Work Request Type</a:t>
            </a:r>
          </a:p>
          <a:p>
            <a:pPr marL="171450" indent="-171450" algn="ctr">
              <a:buFont typeface="Arial" panose="020B0604020202020204" pitchFamily="34" charset="0"/>
              <a:buChar char="•"/>
            </a:pPr>
            <a:endParaRPr lang="en-NZ" sz="1000" dirty="0">
              <a:solidFill>
                <a:schemeClr val="bg1"/>
              </a:solidFill>
            </a:endParaRPr>
          </a:p>
          <a:p>
            <a:pPr algn="ctr"/>
            <a:r>
              <a:rPr lang="en-NZ" sz="1000" dirty="0" smtClean="0">
                <a:solidFill>
                  <a:schemeClr val="bg1"/>
                </a:solidFill>
              </a:rPr>
              <a:t>In this example – Jane Doe will need to approve all Actions on ‘Flight Operations’ Department which are on a ‘Non-Conformance’ Finding</a:t>
            </a:r>
            <a:endParaRPr lang="en-NZ" sz="1000" dirty="0">
              <a:solidFill>
                <a:schemeClr val="bg1"/>
              </a:solidFill>
            </a:endParaRPr>
          </a:p>
        </p:txBody>
      </p:sp>
      <p:pic>
        <p:nvPicPr>
          <p:cNvPr id="7" name="Picture 6"/>
          <p:cNvPicPr>
            <a:picLocks noChangeAspect="1"/>
          </p:cNvPicPr>
          <p:nvPr/>
        </p:nvPicPr>
        <p:blipFill>
          <a:blip r:embed="rId3"/>
          <a:stretch>
            <a:fillRect/>
          </a:stretch>
        </p:blipFill>
        <p:spPr>
          <a:xfrm>
            <a:off x="2267862" y="2635842"/>
            <a:ext cx="4166371" cy="2410688"/>
          </a:xfrm>
          <a:prstGeom prst="rect">
            <a:avLst/>
          </a:prstGeom>
        </p:spPr>
      </p:pic>
      <p:sp>
        <p:nvSpPr>
          <p:cNvPr id="19" name="Line Callout 1 18"/>
          <p:cNvSpPr/>
          <p:nvPr/>
        </p:nvSpPr>
        <p:spPr>
          <a:xfrm>
            <a:off x="6526446" y="2635842"/>
            <a:ext cx="2473760" cy="1895359"/>
          </a:xfrm>
          <a:prstGeom prst="borderCallout1">
            <a:avLst>
              <a:gd name="adj1" fmla="val 50763"/>
              <a:gd name="adj2" fmla="val -69"/>
              <a:gd name="adj3" fmla="val 89153"/>
              <a:gd name="adj4" fmla="val -35988"/>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smtClean="0">
                <a:solidFill>
                  <a:schemeClr val="bg1"/>
                </a:solidFill>
              </a:rPr>
              <a:t>On approval templates for Findings, you can add Conditions based on:</a:t>
            </a:r>
          </a:p>
          <a:p>
            <a:pPr marL="171450" indent="-171450">
              <a:buFont typeface="Arial" panose="020B0604020202020204" pitchFamily="34" charset="0"/>
              <a:buChar char="•"/>
            </a:pPr>
            <a:r>
              <a:rPr lang="en-NZ" sz="1000" dirty="0" smtClean="0">
                <a:solidFill>
                  <a:schemeClr val="bg1"/>
                </a:solidFill>
              </a:rPr>
              <a:t>Finding Category</a:t>
            </a:r>
          </a:p>
          <a:p>
            <a:pPr marL="171450" indent="-171450">
              <a:buFont typeface="Arial" panose="020B0604020202020204" pitchFamily="34" charset="0"/>
              <a:buChar char="•"/>
            </a:pPr>
            <a:r>
              <a:rPr lang="en-NZ" sz="1000" dirty="0" smtClean="0">
                <a:solidFill>
                  <a:schemeClr val="bg1"/>
                </a:solidFill>
              </a:rPr>
              <a:t>Finding Department</a:t>
            </a:r>
          </a:p>
          <a:p>
            <a:pPr marL="171450" indent="-171450">
              <a:buFont typeface="Arial" panose="020B0604020202020204" pitchFamily="34" charset="0"/>
              <a:buChar char="•"/>
            </a:pPr>
            <a:r>
              <a:rPr lang="en-NZ" sz="1000" dirty="0" smtClean="0">
                <a:solidFill>
                  <a:schemeClr val="bg1"/>
                </a:solidFill>
              </a:rPr>
              <a:t>Finding Source</a:t>
            </a:r>
          </a:p>
          <a:p>
            <a:pPr marL="171450" indent="-171450">
              <a:buFont typeface="Arial" panose="020B0604020202020204" pitchFamily="34" charset="0"/>
              <a:buChar char="•"/>
            </a:pPr>
            <a:r>
              <a:rPr lang="en-NZ" sz="1000" dirty="0" smtClean="0">
                <a:solidFill>
                  <a:schemeClr val="bg1"/>
                </a:solidFill>
              </a:rPr>
              <a:t>Source Work Request Type</a:t>
            </a:r>
          </a:p>
          <a:p>
            <a:pPr marL="171450" indent="-171450" algn="ctr">
              <a:buFont typeface="Arial" panose="020B0604020202020204" pitchFamily="34" charset="0"/>
              <a:buChar char="•"/>
            </a:pPr>
            <a:endParaRPr lang="en-NZ" sz="1000" dirty="0">
              <a:solidFill>
                <a:schemeClr val="bg1"/>
              </a:solidFill>
            </a:endParaRPr>
          </a:p>
          <a:p>
            <a:pPr algn="ctr"/>
            <a:r>
              <a:rPr lang="en-NZ" sz="1000" dirty="0" smtClean="0">
                <a:solidFill>
                  <a:schemeClr val="bg1"/>
                </a:solidFill>
              </a:rPr>
              <a:t>In this example – a Work Request Team Leader and John Smith will need to approve all Draft Findings from Audits</a:t>
            </a:r>
            <a:endParaRPr lang="en-NZ" sz="1000" dirty="0">
              <a:solidFill>
                <a:schemeClr val="bg1"/>
              </a:solidFill>
            </a:endParaRPr>
          </a:p>
        </p:txBody>
      </p:sp>
    </p:spTree>
    <p:extLst>
      <p:ext uri="{BB962C8B-B14F-4D97-AF65-F5344CB8AC3E}">
        <p14:creationId xmlns:p14="http://schemas.microsoft.com/office/powerpoint/2010/main" val="12816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GB" dirty="0" smtClean="0"/>
              <a:t>What’s new in ASAP? </a:t>
            </a:r>
            <a:endParaRPr lang="en-GB" dirty="0"/>
          </a:p>
        </p:txBody>
      </p:sp>
      <p:sp>
        <p:nvSpPr>
          <p:cNvPr id="3" name="Text Placeholder 2"/>
          <p:cNvSpPr>
            <a:spLocks noGrp="1"/>
          </p:cNvSpPr>
          <p:nvPr>
            <p:ph type="body" sz="quarter" idx="17"/>
          </p:nvPr>
        </p:nvSpPr>
        <p:spPr/>
        <p:txBody>
          <a:bodyPr/>
          <a:lstStyle/>
          <a:p>
            <a:endParaRPr lang="en-NZ"/>
          </a:p>
        </p:txBody>
      </p:sp>
    </p:spTree>
    <p:extLst>
      <p:ext uri="{BB962C8B-B14F-4D97-AF65-F5344CB8AC3E}">
        <p14:creationId xmlns:p14="http://schemas.microsoft.com/office/powerpoint/2010/main" val="2424320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ASAP? </a:t>
            </a:r>
            <a:endParaRPr lang="en-GB" dirty="0">
              <a:latin typeface="RR Pioneer Light Condensed" panose="020B0604020202020204" charset="0"/>
            </a:endParaRPr>
          </a:p>
          <a:p>
            <a:r>
              <a:rPr lang="en-GB" dirty="0" smtClean="0">
                <a:latin typeface="RR Pioneer Light Condensed" panose="020B0604020202020204" charset="0"/>
              </a:rPr>
              <a:t>(Service </a:t>
            </a:r>
            <a:r>
              <a:rPr lang="en-GB" dirty="0">
                <a:latin typeface="RR Pioneer Light Condensed" panose="020B0604020202020204" charset="0"/>
              </a:rPr>
              <a:t>Release 2)</a:t>
            </a:r>
          </a:p>
          <a:p>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a:xfrm>
            <a:off x="225425" y="1759789"/>
            <a:ext cx="1786255" cy="2368929"/>
          </a:xfrm>
        </p:spPr>
        <p:txBody>
          <a:bodyPr>
            <a:normAutofit fontScale="92500" lnSpcReduction="10000"/>
          </a:bodyPr>
          <a:lstStyle/>
          <a:p>
            <a:pPr marL="0" indent="0">
              <a:buNone/>
            </a:pPr>
            <a:r>
              <a:rPr lang="en-GB" b="1" dirty="0" smtClean="0"/>
              <a:t>FAA Report </a:t>
            </a:r>
            <a:r>
              <a:rPr lang="en-GB" b="1" dirty="0"/>
              <a:t>(42620)</a:t>
            </a:r>
            <a:endParaRPr lang="en-GB" b="1" dirty="0" smtClean="0"/>
          </a:p>
          <a:p>
            <a:pPr lvl="0"/>
            <a:r>
              <a:rPr lang="en-GB" dirty="0" smtClean="0"/>
              <a:t>There is a new page for ‘ASAP Reports’ which has a section for generating an ‘FAA Report’. </a:t>
            </a:r>
          </a:p>
          <a:p>
            <a:pPr lvl="0"/>
            <a:r>
              <a:rPr lang="en-GB" dirty="0" smtClean="0"/>
              <a:t>The report can be filtered by date range and by Occurrence Type. </a:t>
            </a:r>
          </a:p>
          <a:p>
            <a:pPr lvl="0"/>
            <a:r>
              <a:rPr lang="en-GB" dirty="0" smtClean="0"/>
              <a:t>Users need the new ASAP Report Viewer security role to access this page.</a:t>
            </a:r>
            <a:endParaRPr lang="en-NZ" dirty="0" smtClean="0"/>
          </a:p>
          <a:p>
            <a:pPr marL="0" indent="0">
              <a:buNone/>
            </a:pPr>
            <a:endParaRPr lang="en-GB" b="1" dirty="0" smtClean="0"/>
          </a:p>
        </p:txBody>
      </p:sp>
      <p:pic>
        <p:nvPicPr>
          <p:cNvPr id="6" name="Picture 5"/>
          <p:cNvPicPr>
            <a:picLocks noChangeAspect="1"/>
          </p:cNvPicPr>
          <p:nvPr/>
        </p:nvPicPr>
        <p:blipFill>
          <a:blip r:embed="rId2"/>
          <a:stretch>
            <a:fillRect/>
          </a:stretch>
        </p:blipFill>
        <p:spPr>
          <a:xfrm>
            <a:off x="2114974" y="177333"/>
            <a:ext cx="6486525" cy="2628900"/>
          </a:xfrm>
          <a:prstGeom prst="rect">
            <a:avLst/>
          </a:prstGeom>
          <a:effectLst>
            <a:outerShdw blurRad="50800" dist="38100" dir="13500000" algn="br" rotWithShape="0">
              <a:prstClr val="black">
                <a:alpha val="40000"/>
              </a:prstClr>
            </a:outerShdw>
          </a:effectLst>
        </p:spPr>
      </p:pic>
      <p:pic>
        <p:nvPicPr>
          <p:cNvPr id="8" name="Picture 7"/>
          <p:cNvPicPr>
            <a:picLocks noChangeAspect="1"/>
          </p:cNvPicPr>
          <p:nvPr/>
        </p:nvPicPr>
        <p:blipFill rotWithShape="1">
          <a:blip r:embed="rId3"/>
          <a:srcRect t="317" b="5980"/>
          <a:stretch/>
        </p:blipFill>
        <p:spPr>
          <a:xfrm>
            <a:off x="3814600" y="2855345"/>
            <a:ext cx="5124450" cy="2061713"/>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469517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4A50"/>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GB" dirty="0"/>
              <a:t>What’s new in </a:t>
            </a:r>
            <a:r>
              <a:rPr lang="en-GB" dirty="0" smtClean="0"/>
              <a:t>FCA?</a:t>
            </a:r>
            <a:endParaRPr lang="en-GB" dirty="0"/>
          </a:p>
        </p:txBody>
      </p:sp>
      <p:sp>
        <p:nvSpPr>
          <p:cNvPr id="4" name="Text Placeholder 3"/>
          <p:cNvSpPr>
            <a:spLocks noGrp="1"/>
          </p:cNvSpPr>
          <p:nvPr>
            <p:ph type="body" sz="quarter" idx="11"/>
          </p:nvPr>
        </p:nvSpPr>
        <p:spPr/>
        <p:txBody>
          <a:bodyPr/>
          <a:lstStyle/>
          <a:p>
            <a:endParaRPr lang="en-GB" dirty="0"/>
          </a:p>
        </p:txBody>
      </p:sp>
      <p:sp>
        <p:nvSpPr>
          <p:cNvPr id="5" name="Text Placeholder 4"/>
          <p:cNvSpPr>
            <a:spLocks noGrp="1"/>
          </p:cNvSpPr>
          <p:nvPr>
            <p:ph type="body" sz="quarter" idx="17"/>
          </p:nvPr>
        </p:nvSpPr>
        <p:spPr/>
        <p:txBody>
          <a:bodyPr/>
          <a:lstStyle/>
          <a:p>
            <a:r>
              <a:rPr lang="en-NZ" dirty="0" smtClean="0"/>
              <a:t>03</a:t>
            </a:r>
            <a:endParaRPr lang="en-NZ" dirty="0"/>
          </a:p>
        </p:txBody>
      </p:sp>
    </p:spTree>
    <p:extLst>
      <p:ext uri="{BB962C8B-B14F-4D97-AF65-F5344CB8AC3E}">
        <p14:creationId xmlns:p14="http://schemas.microsoft.com/office/powerpoint/2010/main" val="23412029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FCA?</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lstStyle/>
          <a:p>
            <a:pPr marL="0" indent="0">
              <a:buNone/>
            </a:pPr>
            <a:r>
              <a:rPr lang="en-GB" b="1" dirty="0" smtClean="0"/>
              <a:t>FCA Module Overview</a:t>
            </a:r>
          </a:p>
          <a:p>
            <a:pPr marL="0" indent="0">
              <a:buNone/>
            </a:pPr>
            <a:r>
              <a:rPr lang="en-GB" dirty="0"/>
              <a:t>The FCA module landing page has been refreshed and can be customised by selecting which counts to show in the FCA Module Overview Settings.</a:t>
            </a:r>
            <a:endParaRPr lang="en-NZ" dirty="0"/>
          </a:p>
          <a:p>
            <a:pPr marL="0" indent="0">
              <a:buNone/>
            </a:pPr>
            <a:endParaRPr lang="en-GB" b="1" dirty="0" smtClean="0"/>
          </a:p>
        </p:txBody>
      </p:sp>
      <p:pic>
        <p:nvPicPr>
          <p:cNvPr id="2" name="Picture 1"/>
          <p:cNvPicPr>
            <a:picLocks noChangeAspect="1"/>
          </p:cNvPicPr>
          <p:nvPr/>
        </p:nvPicPr>
        <p:blipFill>
          <a:blip r:embed="rId2"/>
          <a:stretch>
            <a:fillRect/>
          </a:stretch>
        </p:blipFill>
        <p:spPr>
          <a:xfrm>
            <a:off x="2509156" y="168378"/>
            <a:ext cx="3643369" cy="4743255"/>
          </a:xfrm>
          <a:prstGeom prst="rect">
            <a:avLst/>
          </a:prstGeom>
          <a:effectLst>
            <a:outerShdw blurRad="50800" dist="38100" dir="13500000" algn="br" rotWithShape="0">
              <a:prstClr val="black">
                <a:alpha val="40000"/>
              </a:prstClr>
            </a:outerShdw>
          </a:effectLst>
        </p:spPr>
      </p:pic>
      <p:pic>
        <p:nvPicPr>
          <p:cNvPr id="5" name="Picture 4"/>
          <p:cNvPicPr>
            <a:picLocks noChangeAspect="1"/>
          </p:cNvPicPr>
          <p:nvPr/>
        </p:nvPicPr>
        <p:blipFill>
          <a:blip r:embed="rId3"/>
          <a:stretch>
            <a:fillRect/>
          </a:stretch>
        </p:blipFill>
        <p:spPr>
          <a:xfrm>
            <a:off x="5169082" y="795602"/>
            <a:ext cx="3818164" cy="2614348"/>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9219048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FCA?</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fontScale="92500"/>
          </a:bodyPr>
          <a:lstStyle/>
          <a:p>
            <a:pPr marL="0" indent="0">
              <a:buNone/>
            </a:pPr>
            <a:r>
              <a:rPr lang="en-GB" b="1" dirty="0" smtClean="0"/>
              <a:t>Findings Overview page</a:t>
            </a:r>
          </a:p>
          <a:p>
            <a:pPr marL="0" indent="0">
              <a:buNone/>
            </a:pPr>
            <a:r>
              <a:rPr lang="en-GB" dirty="0" smtClean="0"/>
              <a:t>There </a:t>
            </a:r>
            <a:r>
              <a:rPr lang="en-GB" dirty="0"/>
              <a:t>is </a:t>
            </a:r>
            <a:r>
              <a:rPr lang="en-GB" dirty="0" smtClean="0"/>
              <a:t>a landing page especially for Findings. There are new grids for:</a:t>
            </a:r>
          </a:p>
          <a:p>
            <a:r>
              <a:rPr lang="en-GB" dirty="0"/>
              <a:t>Findings to Approve</a:t>
            </a:r>
          </a:p>
          <a:p>
            <a:r>
              <a:rPr lang="en-GB" dirty="0"/>
              <a:t>Findings on Departments I </a:t>
            </a:r>
            <a:r>
              <a:rPr lang="en-GB" dirty="0" smtClean="0"/>
              <a:t>Manage </a:t>
            </a:r>
            <a:r>
              <a:rPr lang="en-GB" i="1" dirty="0" smtClean="0"/>
              <a:t>(only displayed for managers of a Department)</a:t>
            </a:r>
            <a:endParaRPr lang="en-GB" i="1" dirty="0"/>
          </a:p>
          <a:p>
            <a:r>
              <a:rPr lang="en-GB" dirty="0"/>
              <a:t>Completed Findings</a:t>
            </a:r>
          </a:p>
          <a:p>
            <a:r>
              <a:rPr lang="en-GB" dirty="0"/>
              <a:t>All Active Findings</a:t>
            </a:r>
            <a:endParaRPr lang="en-NZ" dirty="0"/>
          </a:p>
          <a:p>
            <a:pPr marL="0" indent="0">
              <a:buNone/>
            </a:pPr>
            <a:endParaRPr lang="en-GB" dirty="0" smtClean="0"/>
          </a:p>
          <a:p>
            <a:pPr marL="0" indent="0">
              <a:buNone/>
            </a:pPr>
            <a:endParaRPr lang="en-GB" b="1" dirty="0" smtClean="0"/>
          </a:p>
        </p:txBody>
      </p:sp>
      <p:pic>
        <p:nvPicPr>
          <p:cNvPr id="6" name="Picture 5"/>
          <p:cNvPicPr>
            <a:picLocks noChangeAspect="1"/>
          </p:cNvPicPr>
          <p:nvPr/>
        </p:nvPicPr>
        <p:blipFill>
          <a:blip r:embed="rId2"/>
          <a:stretch>
            <a:fillRect/>
          </a:stretch>
        </p:blipFill>
        <p:spPr>
          <a:xfrm>
            <a:off x="2275922" y="484771"/>
            <a:ext cx="6558857" cy="3714366"/>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7739618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FCA?</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lnSpcReduction="10000"/>
          </a:bodyPr>
          <a:lstStyle/>
          <a:p>
            <a:pPr marL="0" indent="0">
              <a:buNone/>
            </a:pPr>
            <a:r>
              <a:rPr lang="en-GB" b="1" dirty="0" smtClean="0"/>
              <a:t>Actions Overview page</a:t>
            </a:r>
          </a:p>
          <a:p>
            <a:pPr marL="0" indent="0">
              <a:buNone/>
            </a:pPr>
            <a:r>
              <a:rPr lang="en-GB" dirty="0" smtClean="0"/>
              <a:t>There </a:t>
            </a:r>
            <a:r>
              <a:rPr lang="en-GB" dirty="0"/>
              <a:t>is </a:t>
            </a:r>
            <a:r>
              <a:rPr lang="en-GB" dirty="0" smtClean="0"/>
              <a:t>now a landing page especially for Actions</a:t>
            </a:r>
            <a:r>
              <a:rPr lang="en-GB" dirty="0"/>
              <a:t>. There are new grids for</a:t>
            </a:r>
            <a:r>
              <a:rPr lang="en-GB" dirty="0" smtClean="0"/>
              <a:t>:</a:t>
            </a:r>
          </a:p>
          <a:p>
            <a:r>
              <a:rPr lang="en-GB" dirty="0" smtClean="0"/>
              <a:t>Actions to Approve</a:t>
            </a:r>
          </a:p>
          <a:p>
            <a:r>
              <a:rPr lang="en-GB" dirty="0" smtClean="0"/>
              <a:t>Actions on Departments I Manage </a:t>
            </a:r>
            <a:r>
              <a:rPr lang="en-GB" i="1" dirty="0" smtClean="0"/>
              <a:t>(only displayed for </a:t>
            </a:r>
            <a:r>
              <a:rPr lang="en-GB" i="1" dirty="0"/>
              <a:t>managers of a Department</a:t>
            </a:r>
            <a:r>
              <a:rPr lang="en-GB" i="1" dirty="0" smtClean="0"/>
              <a:t>)</a:t>
            </a:r>
            <a:endParaRPr lang="en-GB" dirty="0" smtClean="0"/>
          </a:p>
          <a:p>
            <a:r>
              <a:rPr lang="en-GB" dirty="0" smtClean="0"/>
              <a:t>All Active Actions</a:t>
            </a:r>
          </a:p>
        </p:txBody>
      </p:sp>
      <p:pic>
        <p:nvPicPr>
          <p:cNvPr id="2" name="Picture 1"/>
          <p:cNvPicPr>
            <a:picLocks noChangeAspect="1"/>
          </p:cNvPicPr>
          <p:nvPr/>
        </p:nvPicPr>
        <p:blipFill>
          <a:blip r:embed="rId2"/>
          <a:stretch>
            <a:fillRect/>
          </a:stretch>
        </p:blipFill>
        <p:spPr>
          <a:xfrm>
            <a:off x="2159025" y="985915"/>
            <a:ext cx="6722930" cy="291952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0605647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a:t>What’s new in FCA</a:t>
            </a:r>
            <a:r>
              <a:rPr lang="en-GB" dirty="0" smtClean="0"/>
              <a:t>?</a:t>
            </a:r>
            <a:endParaRPr lang="en-GB" dirty="0"/>
          </a:p>
        </p:txBody>
      </p:sp>
      <p:sp>
        <p:nvSpPr>
          <p:cNvPr id="7" name="Content Placeholder 6"/>
          <p:cNvSpPr>
            <a:spLocks noGrp="1"/>
          </p:cNvSpPr>
          <p:nvPr>
            <p:ph idx="34"/>
          </p:nvPr>
        </p:nvSpPr>
        <p:spPr/>
        <p:txBody>
          <a:bodyPr/>
          <a:lstStyle/>
          <a:p>
            <a:endParaRPr lang="en-NZ"/>
          </a:p>
        </p:txBody>
      </p:sp>
      <p:sp>
        <p:nvSpPr>
          <p:cNvPr id="4" name="Text Placeholder 3"/>
          <p:cNvSpPr>
            <a:spLocks noGrp="1"/>
          </p:cNvSpPr>
          <p:nvPr>
            <p:ph type="body" sz="quarter" idx="38"/>
          </p:nvPr>
        </p:nvSpPr>
        <p:spPr>
          <a:xfrm>
            <a:off x="225425" y="1527175"/>
            <a:ext cx="1786255" cy="2566360"/>
          </a:xfrm>
        </p:spPr>
        <p:txBody>
          <a:bodyPr>
            <a:normAutofit fontScale="92500"/>
          </a:bodyPr>
          <a:lstStyle/>
          <a:p>
            <a:pPr marL="0" indent="0">
              <a:buNone/>
            </a:pPr>
            <a:r>
              <a:rPr lang="en-GB" b="1" dirty="0"/>
              <a:t>New Finding Workflow </a:t>
            </a:r>
          </a:p>
          <a:p>
            <a:r>
              <a:rPr lang="en-GB" dirty="0" smtClean="0"/>
              <a:t>Findings </a:t>
            </a:r>
            <a:r>
              <a:rPr lang="en-GB" dirty="0"/>
              <a:t>now have a ‘State’ which replaces the ‘Response State’ field. ‘Response’ is </a:t>
            </a:r>
            <a:r>
              <a:rPr lang="en-GB" dirty="0" smtClean="0"/>
              <a:t>a </a:t>
            </a:r>
            <a:r>
              <a:rPr lang="en-GB" dirty="0"/>
              <a:t>separate field which can be either ‘Required’ or ‘Not Required’.</a:t>
            </a:r>
          </a:p>
          <a:p>
            <a:r>
              <a:rPr lang="en-NZ" dirty="0"/>
              <a:t>Findings now always begin as draft.</a:t>
            </a:r>
          </a:p>
          <a:p>
            <a:r>
              <a:rPr lang="en-NZ" dirty="0"/>
              <a:t>Findings can now be closed.</a:t>
            </a:r>
          </a:p>
          <a:p>
            <a:pPr marL="0" indent="0">
              <a:buNone/>
            </a:pPr>
            <a:endParaRPr lang="en-NZ" dirty="0"/>
          </a:p>
        </p:txBody>
      </p:sp>
      <p:sp>
        <p:nvSpPr>
          <p:cNvPr id="8" name="Text Placeholder 7"/>
          <p:cNvSpPr>
            <a:spLocks noGrp="1"/>
          </p:cNvSpPr>
          <p:nvPr>
            <p:ph type="body" sz="quarter" idx="39"/>
          </p:nvPr>
        </p:nvSpPr>
        <p:spPr/>
        <p:txBody>
          <a:bodyPr/>
          <a:lstStyle/>
          <a:p>
            <a:r>
              <a:rPr lang="en-NZ" b="1" dirty="0" smtClean="0"/>
              <a:t>Basic Finding </a:t>
            </a:r>
            <a:r>
              <a:rPr lang="en-NZ" b="1" dirty="0"/>
              <a:t>Workflow, where no </a:t>
            </a:r>
            <a:r>
              <a:rPr lang="en-NZ" b="1" dirty="0" smtClean="0"/>
              <a:t>response is required and no approvals </a:t>
            </a:r>
            <a:r>
              <a:rPr lang="en-NZ" b="1" dirty="0"/>
              <a:t>are </a:t>
            </a:r>
            <a:r>
              <a:rPr lang="en-NZ" b="1" dirty="0" smtClean="0"/>
              <a:t>necessary</a:t>
            </a:r>
            <a:endParaRPr lang="en-NZ" b="1" dirty="0"/>
          </a:p>
        </p:txBody>
      </p:sp>
      <p:graphicFrame>
        <p:nvGraphicFramePr>
          <p:cNvPr id="5" name="Diagram 4"/>
          <p:cNvGraphicFramePr/>
          <p:nvPr>
            <p:extLst>
              <p:ext uri="{D42A27DB-BD31-4B8C-83A1-F6EECF244321}">
                <p14:modId xmlns:p14="http://schemas.microsoft.com/office/powerpoint/2010/main" val="4100029927"/>
              </p:ext>
            </p:extLst>
          </p:nvPr>
        </p:nvGraphicFramePr>
        <p:xfrm>
          <a:off x="2374604" y="436562"/>
          <a:ext cx="4994783" cy="3762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2722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GB" dirty="0" smtClean="0"/>
              <a:t>What’s new</a:t>
            </a:r>
            <a:endParaRPr lang="en-GB" dirty="0"/>
          </a:p>
        </p:txBody>
      </p:sp>
      <p:sp>
        <p:nvSpPr>
          <p:cNvPr id="3" name="Text Placeholder 2"/>
          <p:cNvSpPr>
            <a:spLocks noGrp="1"/>
          </p:cNvSpPr>
          <p:nvPr>
            <p:ph type="body" sz="quarter" idx="11"/>
          </p:nvPr>
        </p:nvSpPr>
        <p:spPr/>
        <p:txBody>
          <a:bodyPr/>
          <a:lstStyle/>
          <a:p>
            <a:r>
              <a:rPr lang="en-NZ" dirty="0" smtClean="0"/>
              <a:t>The </a:t>
            </a:r>
            <a:r>
              <a:rPr lang="en-NZ" dirty="0"/>
              <a:t>following presentation gives an overview of what’s new in </a:t>
            </a:r>
            <a:r>
              <a:rPr lang="en-NZ" dirty="0" smtClean="0"/>
              <a:t>v2019.1</a:t>
            </a:r>
            <a:endParaRPr lang="en-GB" dirty="0"/>
          </a:p>
        </p:txBody>
      </p:sp>
      <p:sp>
        <p:nvSpPr>
          <p:cNvPr id="5" name="Text Placeholder 4"/>
          <p:cNvSpPr>
            <a:spLocks noGrp="1"/>
          </p:cNvSpPr>
          <p:nvPr>
            <p:ph type="body" sz="quarter" idx="17"/>
          </p:nvPr>
        </p:nvSpPr>
        <p:spPr/>
        <p:txBody>
          <a:bodyPr/>
          <a:lstStyle/>
          <a:p>
            <a:r>
              <a:rPr lang="en-GB" dirty="0"/>
              <a:t>01</a:t>
            </a:r>
          </a:p>
        </p:txBody>
      </p:sp>
    </p:spTree>
    <p:extLst>
      <p:ext uri="{BB962C8B-B14F-4D97-AF65-F5344CB8AC3E}">
        <p14:creationId xmlns:p14="http://schemas.microsoft.com/office/powerpoint/2010/main" val="13630878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934936854"/>
              </p:ext>
            </p:extLst>
          </p:nvPr>
        </p:nvGraphicFramePr>
        <p:xfrm>
          <a:off x="2374604" y="436562"/>
          <a:ext cx="659354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quarter" idx="10"/>
          </p:nvPr>
        </p:nvSpPr>
        <p:spPr/>
        <p:txBody>
          <a:bodyPr/>
          <a:lstStyle/>
          <a:p>
            <a:r>
              <a:rPr lang="en-GB" dirty="0"/>
              <a:t>What’s new in FCA?</a:t>
            </a:r>
          </a:p>
        </p:txBody>
      </p:sp>
      <p:sp>
        <p:nvSpPr>
          <p:cNvPr id="10" name="Content Placeholder 9"/>
          <p:cNvSpPr>
            <a:spLocks noGrp="1"/>
          </p:cNvSpPr>
          <p:nvPr>
            <p:ph idx="34"/>
          </p:nvPr>
        </p:nvSpPr>
        <p:spPr/>
        <p:txBody>
          <a:bodyPr/>
          <a:lstStyle/>
          <a:p>
            <a:endParaRPr lang="en-NZ" dirty="0"/>
          </a:p>
        </p:txBody>
      </p:sp>
      <p:sp>
        <p:nvSpPr>
          <p:cNvPr id="11" name="Text Placeholder 10"/>
          <p:cNvSpPr>
            <a:spLocks noGrp="1"/>
          </p:cNvSpPr>
          <p:nvPr>
            <p:ph type="body" sz="quarter" idx="38"/>
          </p:nvPr>
        </p:nvSpPr>
        <p:spPr>
          <a:xfrm>
            <a:off x="225425" y="1527175"/>
            <a:ext cx="1786255" cy="2587625"/>
          </a:xfrm>
        </p:spPr>
        <p:txBody>
          <a:bodyPr>
            <a:normAutofit lnSpcReduction="10000"/>
          </a:bodyPr>
          <a:lstStyle/>
          <a:p>
            <a:pPr marL="0" indent="0">
              <a:buNone/>
            </a:pPr>
            <a:r>
              <a:rPr lang="en-GB" b="1" dirty="0"/>
              <a:t>New Finding Workflow </a:t>
            </a:r>
            <a:endParaRPr lang="en-GB" b="1" dirty="0" smtClean="0"/>
          </a:p>
          <a:p>
            <a:r>
              <a:rPr lang="en-GB" dirty="0" smtClean="0"/>
              <a:t>When a response is required, Causes and Actions are entered when the Finding is Open (or Draft if your settings allow). </a:t>
            </a:r>
          </a:p>
          <a:p>
            <a:r>
              <a:rPr lang="en-GB" dirty="0" smtClean="0"/>
              <a:t>Finalising the response also changes any ‘Proposed’ Actions to ‘Assigned’.</a:t>
            </a:r>
            <a:endParaRPr lang="en-GB" b="1" dirty="0" smtClean="0"/>
          </a:p>
          <a:p>
            <a:pPr marL="0" indent="0">
              <a:buNone/>
            </a:pPr>
            <a:endParaRPr lang="en-GB" b="1" dirty="0"/>
          </a:p>
          <a:p>
            <a:endParaRPr lang="en-NZ" dirty="0"/>
          </a:p>
        </p:txBody>
      </p:sp>
      <p:sp>
        <p:nvSpPr>
          <p:cNvPr id="12" name="Text Placeholder 11"/>
          <p:cNvSpPr>
            <a:spLocks noGrp="1"/>
          </p:cNvSpPr>
          <p:nvPr>
            <p:ph type="body" sz="quarter" idx="39"/>
          </p:nvPr>
        </p:nvSpPr>
        <p:spPr/>
        <p:txBody>
          <a:bodyPr/>
          <a:lstStyle/>
          <a:p>
            <a:pPr>
              <a:buFont typeface="+mj-lt"/>
              <a:buAutoNum type="arabicPeriod" startAt="2"/>
            </a:pPr>
            <a:r>
              <a:rPr lang="en-NZ" b="1" dirty="0" smtClean="0"/>
              <a:t>Basic Finding Workflow where a response </a:t>
            </a:r>
            <a:r>
              <a:rPr lang="en-NZ" b="1" dirty="0"/>
              <a:t>is </a:t>
            </a:r>
            <a:r>
              <a:rPr lang="en-NZ" b="1" dirty="0" smtClean="0"/>
              <a:t>required</a:t>
            </a:r>
            <a:r>
              <a:rPr lang="en-NZ" b="1" dirty="0"/>
              <a:t>.</a:t>
            </a:r>
            <a:r>
              <a:rPr lang="en-NZ" b="1" dirty="0" smtClean="0"/>
              <a:t> No approval necessary on the Finding or proposed Actions.</a:t>
            </a:r>
            <a:endParaRPr lang="en-NZ" b="1" dirty="0"/>
          </a:p>
        </p:txBody>
      </p:sp>
    </p:spTree>
    <p:extLst>
      <p:ext uri="{BB962C8B-B14F-4D97-AF65-F5344CB8AC3E}">
        <p14:creationId xmlns:p14="http://schemas.microsoft.com/office/powerpoint/2010/main" val="29028617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a:t>What’s new in FCA?</a:t>
            </a:r>
          </a:p>
        </p:txBody>
      </p:sp>
      <p:sp>
        <p:nvSpPr>
          <p:cNvPr id="10" name="Content Placeholder 9"/>
          <p:cNvSpPr>
            <a:spLocks noGrp="1"/>
          </p:cNvSpPr>
          <p:nvPr>
            <p:ph idx="34"/>
          </p:nvPr>
        </p:nvSpPr>
        <p:spPr/>
        <p:txBody>
          <a:bodyPr/>
          <a:lstStyle/>
          <a:p>
            <a:endParaRPr lang="en-NZ" dirty="0"/>
          </a:p>
        </p:txBody>
      </p:sp>
      <p:sp>
        <p:nvSpPr>
          <p:cNvPr id="11" name="Text Placeholder 10"/>
          <p:cNvSpPr>
            <a:spLocks noGrp="1"/>
          </p:cNvSpPr>
          <p:nvPr>
            <p:ph type="body" sz="quarter" idx="38"/>
          </p:nvPr>
        </p:nvSpPr>
        <p:spPr/>
        <p:txBody>
          <a:bodyPr/>
          <a:lstStyle/>
          <a:p>
            <a:pPr marL="0" indent="0">
              <a:buNone/>
            </a:pPr>
            <a:r>
              <a:rPr lang="en-GB" b="1" dirty="0"/>
              <a:t>New Finding Workflow </a:t>
            </a:r>
            <a:endParaRPr lang="en-GB" b="1" dirty="0" smtClean="0"/>
          </a:p>
          <a:p>
            <a:r>
              <a:rPr lang="en-GB" dirty="0" smtClean="0"/>
              <a:t>You can add up </a:t>
            </a:r>
            <a:r>
              <a:rPr lang="en-GB" dirty="0"/>
              <a:t>to 3 </a:t>
            </a:r>
            <a:r>
              <a:rPr lang="en-GB" dirty="0" smtClean="0"/>
              <a:t>additional Approval Steps to the Finding workflow.</a:t>
            </a:r>
            <a:endParaRPr lang="en-GB" dirty="0"/>
          </a:p>
          <a:p>
            <a:pPr marL="0" indent="0">
              <a:buNone/>
            </a:pPr>
            <a:endParaRPr lang="en-GB" b="1" dirty="0"/>
          </a:p>
          <a:p>
            <a:endParaRPr lang="en-NZ" dirty="0"/>
          </a:p>
        </p:txBody>
      </p:sp>
      <p:sp>
        <p:nvSpPr>
          <p:cNvPr id="12" name="Text Placeholder 11"/>
          <p:cNvSpPr>
            <a:spLocks noGrp="1"/>
          </p:cNvSpPr>
          <p:nvPr>
            <p:ph type="body" sz="quarter" idx="39"/>
          </p:nvPr>
        </p:nvSpPr>
        <p:spPr/>
        <p:txBody>
          <a:bodyPr/>
          <a:lstStyle/>
          <a:p>
            <a:pPr>
              <a:buFont typeface="+mj-lt"/>
              <a:buAutoNum type="arabicPeriod" startAt="3"/>
            </a:pPr>
            <a:r>
              <a:rPr lang="en-NZ" b="1" dirty="0" smtClean="0"/>
              <a:t>Finding Workflow where a response </a:t>
            </a:r>
            <a:r>
              <a:rPr lang="en-NZ" b="1" dirty="0"/>
              <a:t>is </a:t>
            </a:r>
            <a:r>
              <a:rPr lang="en-NZ" b="1" dirty="0" smtClean="0"/>
              <a:t>required, </a:t>
            </a:r>
            <a:r>
              <a:rPr lang="en-NZ" b="1" dirty="0"/>
              <a:t>with up to 3 additional </a:t>
            </a:r>
            <a:r>
              <a:rPr lang="en-NZ" b="1" dirty="0" smtClean="0"/>
              <a:t>approvals on the Finding. No approval necessary on proposed Actions.</a:t>
            </a:r>
            <a:endParaRPr lang="en-NZ" b="1" dirty="0"/>
          </a:p>
        </p:txBody>
      </p:sp>
      <p:sp>
        <p:nvSpPr>
          <p:cNvPr id="19" name="TextBox 18"/>
          <p:cNvSpPr txBox="1"/>
          <p:nvPr/>
        </p:nvSpPr>
        <p:spPr>
          <a:xfrm>
            <a:off x="3483264" y="698740"/>
            <a:ext cx="622910" cy="1386250"/>
          </a:xfrm>
          <a:prstGeom prst="rect">
            <a:avLst/>
          </a:prstGeom>
          <a:noFill/>
          <a:ln>
            <a:solidFill>
              <a:schemeClr val="bg2"/>
            </a:solidFill>
            <a:prstDash val="sysDash"/>
          </a:ln>
        </p:spPr>
        <p:txBody>
          <a:bodyPr vert="vert" wrap="square" rtlCol="0">
            <a:noAutofit/>
          </a:bodyPr>
          <a:lstStyle/>
          <a:p>
            <a:r>
              <a:rPr lang="en-NZ" sz="800" b="1" dirty="0" smtClean="0">
                <a:solidFill>
                  <a:schemeClr val="bg2"/>
                </a:solidFill>
              </a:rPr>
              <a:t>Approval to </a:t>
            </a:r>
          </a:p>
          <a:p>
            <a:r>
              <a:rPr lang="en-NZ" sz="800" b="1" dirty="0" smtClean="0">
                <a:solidFill>
                  <a:schemeClr val="bg2"/>
                </a:solidFill>
              </a:rPr>
              <a:t>Publish Finding</a:t>
            </a:r>
            <a:endParaRPr lang="en-NZ" sz="800" b="1" dirty="0">
              <a:solidFill>
                <a:schemeClr val="bg2"/>
              </a:solidFill>
            </a:endParaRPr>
          </a:p>
        </p:txBody>
      </p:sp>
      <p:sp>
        <p:nvSpPr>
          <p:cNvPr id="20" name="TextBox 19"/>
          <p:cNvSpPr txBox="1"/>
          <p:nvPr/>
        </p:nvSpPr>
        <p:spPr>
          <a:xfrm>
            <a:off x="5266590" y="692174"/>
            <a:ext cx="589145" cy="1392816"/>
          </a:xfrm>
          <a:prstGeom prst="rect">
            <a:avLst/>
          </a:prstGeom>
          <a:noFill/>
          <a:ln>
            <a:solidFill>
              <a:schemeClr val="bg2"/>
            </a:solidFill>
            <a:prstDash val="sysDash"/>
          </a:ln>
        </p:spPr>
        <p:txBody>
          <a:bodyPr vert="vert" wrap="square" rtlCol="0">
            <a:noAutofit/>
          </a:bodyPr>
          <a:lstStyle/>
          <a:p>
            <a:r>
              <a:rPr lang="en-NZ" sz="800" b="1" dirty="0">
                <a:solidFill>
                  <a:schemeClr val="bg2"/>
                </a:solidFill>
              </a:rPr>
              <a:t>Approval of the </a:t>
            </a:r>
            <a:endParaRPr lang="en-NZ" sz="800" b="1" dirty="0" smtClean="0">
              <a:solidFill>
                <a:schemeClr val="bg2"/>
              </a:solidFill>
            </a:endParaRPr>
          </a:p>
          <a:p>
            <a:r>
              <a:rPr lang="en-NZ" sz="800" b="1" dirty="0" smtClean="0">
                <a:solidFill>
                  <a:schemeClr val="bg2"/>
                </a:solidFill>
              </a:rPr>
              <a:t>entire </a:t>
            </a:r>
            <a:r>
              <a:rPr lang="en-NZ" sz="800" b="1" dirty="0">
                <a:solidFill>
                  <a:schemeClr val="bg2"/>
                </a:solidFill>
              </a:rPr>
              <a:t>response </a:t>
            </a:r>
            <a:endParaRPr lang="en-NZ" sz="800" b="1" dirty="0" smtClean="0">
              <a:solidFill>
                <a:schemeClr val="bg2"/>
              </a:solidFill>
            </a:endParaRPr>
          </a:p>
          <a:p>
            <a:r>
              <a:rPr lang="en-NZ" sz="800" b="1" dirty="0" smtClean="0">
                <a:solidFill>
                  <a:schemeClr val="bg2"/>
                </a:solidFill>
              </a:rPr>
              <a:t>to </a:t>
            </a:r>
            <a:r>
              <a:rPr lang="en-NZ" sz="800" b="1" dirty="0">
                <a:solidFill>
                  <a:schemeClr val="bg2"/>
                </a:solidFill>
              </a:rPr>
              <a:t>the Finding</a:t>
            </a:r>
          </a:p>
        </p:txBody>
      </p:sp>
      <p:sp>
        <p:nvSpPr>
          <p:cNvPr id="21" name="TextBox 20"/>
          <p:cNvSpPr txBox="1"/>
          <p:nvPr/>
        </p:nvSpPr>
        <p:spPr>
          <a:xfrm>
            <a:off x="7024777" y="698740"/>
            <a:ext cx="600974" cy="1392816"/>
          </a:xfrm>
          <a:prstGeom prst="rect">
            <a:avLst/>
          </a:prstGeom>
          <a:noFill/>
          <a:ln>
            <a:solidFill>
              <a:schemeClr val="bg2"/>
            </a:solidFill>
            <a:prstDash val="sysDash"/>
          </a:ln>
        </p:spPr>
        <p:txBody>
          <a:bodyPr vert="vert" wrap="square" rtlCol="0">
            <a:noAutofit/>
          </a:bodyPr>
          <a:lstStyle/>
          <a:p>
            <a:r>
              <a:rPr lang="en-NZ" sz="800" b="1" dirty="0">
                <a:solidFill>
                  <a:schemeClr val="bg2"/>
                </a:solidFill>
              </a:rPr>
              <a:t>Approval to </a:t>
            </a:r>
            <a:endParaRPr lang="en-NZ" sz="800" b="1" dirty="0" smtClean="0">
              <a:solidFill>
                <a:schemeClr val="bg2"/>
              </a:solidFill>
            </a:endParaRPr>
          </a:p>
          <a:p>
            <a:r>
              <a:rPr lang="en-NZ" sz="800" b="1" dirty="0" smtClean="0">
                <a:solidFill>
                  <a:schemeClr val="bg2"/>
                </a:solidFill>
              </a:rPr>
              <a:t>Close </a:t>
            </a:r>
            <a:r>
              <a:rPr lang="en-NZ" sz="800" b="1" dirty="0">
                <a:solidFill>
                  <a:schemeClr val="bg2"/>
                </a:solidFill>
              </a:rPr>
              <a:t>Finding</a:t>
            </a:r>
          </a:p>
        </p:txBody>
      </p:sp>
      <p:graphicFrame>
        <p:nvGraphicFramePr>
          <p:cNvPr id="5" name="Diagram 4"/>
          <p:cNvGraphicFramePr/>
          <p:nvPr>
            <p:extLst>
              <p:ext uri="{D42A27DB-BD31-4B8C-83A1-F6EECF244321}">
                <p14:modId xmlns:p14="http://schemas.microsoft.com/office/powerpoint/2010/main" val="2496523717"/>
              </p:ext>
            </p:extLst>
          </p:nvPr>
        </p:nvGraphicFramePr>
        <p:xfrm>
          <a:off x="2374604" y="436562"/>
          <a:ext cx="659354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07491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a:t>What’s new in FCA?</a:t>
            </a:r>
          </a:p>
          <a:p>
            <a:endParaRPr lang="en-NZ" dirty="0"/>
          </a:p>
        </p:txBody>
      </p:sp>
      <p:sp>
        <p:nvSpPr>
          <p:cNvPr id="2" name="Content Placeholder 1"/>
          <p:cNvSpPr>
            <a:spLocks noGrp="1"/>
          </p:cNvSpPr>
          <p:nvPr>
            <p:ph idx="34"/>
          </p:nvPr>
        </p:nvSpPr>
        <p:spPr/>
        <p:txBody>
          <a:bodyPr/>
          <a:lstStyle/>
          <a:p>
            <a:endParaRPr lang="en-NZ"/>
          </a:p>
        </p:txBody>
      </p:sp>
      <p:sp>
        <p:nvSpPr>
          <p:cNvPr id="4" name="Text Placeholder 3"/>
          <p:cNvSpPr>
            <a:spLocks noGrp="1"/>
          </p:cNvSpPr>
          <p:nvPr>
            <p:ph type="body" sz="quarter" idx="38"/>
          </p:nvPr>
        </p:nvSpPr>
        <p:spPr>
          <a:xfrm>
            <a:off x="225425" y="1527176"/>
            <a:ext cx="1786255" cy="2559050"/>
          </a:xfrm>
        </p:spPr>
        <p:txBody>
          <a:bodyPr>
            <a:normAutofit lnSpcReduction="10000"/>
          </a:bodyPr>
          <a:lstStyle/>
          <a:p>
            <a:pPr marL="0" indent="0">
              <a:buNone/>
            </a:pPr>
            <a:r>
              <a:rPr lang="en-GB" b="1" dirty="0"/>
              <a:t>New Finding </a:t>
            </a:r>
            <a:r>
              <a:rPr lang="en-GB" b="1" dirty="0" smtClean="0"/>
              <a:t>Workflow</a:t>
            </a:r>
          </a:p>
          <a:p>
            <a:r>
              <a:rPr lang="en-GB" dirty="0" smtClean="0"/>
              <a:t>All Proposed Actions requiring approval must be approved before the Finding response can be finalised.</a:t>
            </a:r>
          </a:p>
          <a:p>
            <a:r>
              <a:rPr lang="en-GB" dirty="0"/>
              <a:t>Additional ‘Response Submitted’ state if Approval </a:t>
            </a:r>
            <a:r>
              <a:rPr lang="en-GB" dirty="0" smtClean="0"/>
              <a:t>on </a:t>
            </a:r>
            <a:r>
              <a:rPr lang="en-GB" dirty="0"/>
              <a:t>Proposed Actions </a:t>
            </a:r>
            <a:r>
              <a:rPr lang="en-GB" dirty="0" smtClean="0"/>
              <a:t>is outstanding.</a:t>
            </a:r>
            <a:endParaRPr lang="en-GB" dirty="0"/>
          </a:p>
          <a:p>
            <a:endParaRPr lang="en-GB" dirty="0"/>
          </a:p>
        </p:txBody>
      </p:sp>
      <p:sp>
        <p:nvSpPr>
          <p:cNvPr id="8" name="Text Placeholder 7"/>
          <p:cNvSpPr>
            <a:spLocks noGrp="1"/>
          </p:cNvSpPr>
          <p:nvPr>
            <p:ph type="body" sz="quarter" idx="39"/>
          </p:nvPr>
        </p:nvSpPr>
        <p:spPr/>
        <p:txBody>
          <a:bodyPr/>
          <a:lstStyle/>
          <a:p>
            <a:pPr>
              <a:buFont typeface="+mj-lt"/>
              <a:buAutoNum type="arabicPeriod" startAt="4"/>
            </a:pPr>
            <a:r>
              <a:rPr lang="en-NZ" b="1" dirty="0"/>
              <a:t>Finding Workflow where a response is required, with up to 3 additional approvals on the Finding. </a:t>
            </a:r>
            <a:r>
              <a:rPr lang="en-NZ" b="1" dirty="0" smtClean="0"/>
              <a:t>Approval also required </a:t>
            </a:r>
            <a:r>
              <a:rPr lang="en-NZ" b="1" dirty="0"/>
              <a:t>on proposed </a:t>
            </a:r>
            <a:r>
              <a:rPr lang="en-NZ" b="1" dirty="0" smtClean="0"/>
              <a:t>Actions before the response can be finalised.</a:t>
            </a:r>
            <a:endParaRPr lang="en-NZ" b="1" dirty="0"/>
          </a:p>
        </p:txBody>
      </p:sp>
      <p:sp>
        <p:nvSpPr>
          <p:cNvPr id="18" name="TextBox 17"/>
          <p:cNvSpPr txBox="1"/>
          <p:nvPr/>
        </p:nvSpPr>
        <p:spPr>
          <a:xfrm>
            <a:off x="3233098" y="767751"/>
            <a:ext cx="510765" cy="1386250"/>
          </a:xfrm>
          <a:prstGeom prst="rect">
            <a:avLst/>
          </a:prstGeom>
          <a:noFill/>
          <a:ln>
            <a:solidFill>
              <a:schemeClr val="bg2"/>
            </a:solidFill>
            <a:prstDash val="sysDash"/>
          </a:ln>
        </p:spPr>
        <p:txBody>
          <a:bodyPr vert="vert" wrap="square" rtlCol="0">
            <a:noAutofit/>
          </a:bodyPr>
          <a:lstStyle/>
          <a:p>
            <a:r>
              <a:rPr lang="en-NZ" sz="800" b="1" dirty="0" smtClean="0">
                <a:solidFill>
                  <a:schemeClr val="bg2"/>
                </a:solidFill>
              </a:rPr>
              <a:t>Approval to </a:t>
            </a:r>
          </a:p>
          <a:p>
            <a:r>
              <a:rPr lang="en-NZ" sz="800" b="1" dirty="0" smtClean="0">
                <a:solidFill>
                  <a:schemeClr val="bg2"/>
                </a:solidFill>
              </a:rPr>
              <a:t>Publish Finding</a:t>
            </a:r>
            <a:endParaRPr lang="en-NZ" sz="800" b="1" dirty="0">
              <a:solidFill>
                <a:schemeClr val="bg2"/>
              </a:solidFill>
            </a:endParaRPr>
          </a:p>
        </p:txBody>
      </p:sp>
      <p:sp>
        <p:nvSpPr>
          <p:cNvPr id="19" name="TextBox 18"/>
          <p:cNvSpPr txBox="1"/>
          <p:nvPr/>
        </p:nvSpPr>
        <p:spPr>
          <a:xfrm>
            <a:off x="6072997" y="767751"/>
            <a:ext cx="483079" cy="1392816"/>
          </a:xfrm>
          <a:prstGeom prst="rect">
            <a:avLst/>
          </a:prstGeom>
          <a:noFill/>
          <a:ln>
            <a:solidFill>
              <a:schemeClr val="bg2"/>
            </a:solidFill>
            <a:prstDash val="sysDash"/>
          </a:ln>
        </p:spPr>
        <p:txBody>
          <a:bodyPr vert="vert" wrap="square" rtlCol="0">
            <a:noAutofit/>
          </a:bodyPr>
          <a:lstStyle/>
          <a:p>
            <a:r>
              <a:rPr lang="en-NZ" sz="800" b="1" dirty="0">
                <a:solidFill>
                  <a:schemeClr val="bg2"/>
                </a:solidFill>
              </a:rPr>
              <a:t>Approval of the </a:t>
            </a:r>
            <a:endParaRPr lang="en-NZ" sz="800" b="1" dirty="0" smtClean="0">
              <a:solidFill>
                <a:schemeClr val="bg2"/>
              </a:solidFill>
            </a:endParaRPr>
          </a:p>
          <a:p>
            <a:r>
              <a:rPr lang="en-NZ" sz="800" b="1" dirty="0" smtClean="0">
                <a:solidFill>
                  <a:schemeClr val="bg2"/>
                </a:solidFill>
              </a:rPr>
              <a:t>entire </a:t>
            </a:r>
            <a:r>
              <a:rPr lang="en-NZ" sz="800" b="1" dirty="0">
                <a:solidFill>
                  <a:schemeClr val="bg2"/>
                </a:solidFill>
              </a:rPr>
              <a:t>response </a:t>
            </a:r>
            <a:endParaRPr lang="en-NZ" sz="800" b="1" dirty="0" smtClean="0">
              <a:solidFill>
                <a:schemeClr val="bg2"/>
              </a:solidFill>
            </a:endParaRPr>
          </a:p>
          <a:p>
            <a:r>
              <a:rPr lang="en-NZ" sz="800" b="1" dirty="0" smtClean="0">
                <a:solidFill>
                  <a:schemeClr val="bg2"/>
                </a:solidFill>
              </a:rPr>
              <a:t>to </a:t>
            </a:r>
            <a:r>
              <a:rPr lang="en-NZ" sz="800" b="1" dirty="0">
                <a:solidFill>
                  <a:schemeClr val="bg2"/>
                </a:solidFill>
              </a:rPr>
              <a:t>the Finding</a:t>
            </a:r>
          </a:p>
        </p:txBody>
      </p:sp>
      <p:sp>
        <p:nvSpPr>
          <p:cNvPr id="20" name="TextBox 19"/>
          <p:cNvSpPr txBox="1"/>
          <p:nvPr/>
        </p:nvSpPr>
        <p:spPr>
          <a:xfrm>
            <a:off x="7487730" y="767751"/>
            <a:ext cx="467521" cy="1392816"/>
          </a:xfrm>
          <a:prstGeom prst="rect">
            <a:avLst/>
          </a:prstGeom>
          <a:noFill/>
          <a:ln>
            <a:solidFill>
              <a:schemeClr val="bg2"/>
            </a:solidFill>
            <a:prstDash val="sysDash"/>
          </a:ln>
        </p:spPr>
        <p:txBody>
          <a:bodyPr vert="vert" wrap="square" rtlCol="0">
            <a:noAutofit/>
          </a:bodyPr>
          <a:lstStyle/>
          <a:p>
            <a:r>
              <a:rPr lang="en-NZ" sz="800" b="1" dirty="0">
                <a:solidFill>
                  <a:schemeClr val="bg2"/>
                </a:solidFill>
              </a:rPr>
              <a:t>Approval to </a:t>
            </a:r>
            <a:endParaRPr lang="en-NZ" sz="800" b="1" dirty="0" smtClean="0">
              <a:solidFill>
                <a:schemeClr val="bg2"/>
              </a:solidFill>
            </a:endParaRPr>
          </a:p>
          <a:p>
            <a:r>
              <a:rPr lang="en-NZ" sz="800" b="1" dirty="0" smtClean="0">
                <a:solidFill>
                  <a:schemeClr val="bg2"/>
                </a:solidFill>
              </a:rPr>
              <a:t>Close </a:t>
            </a:r>
            <a:r>
              <a:rPr lang="en-NZ" sz="800" b="1" dirty="0">
                <a:solidFill>
                  <a:schemeClr val="bg2"/>
                </a:solidFill>
              </a:rPr>
              <a:t>Finding</a:t>
            </a:r>
          </a:p>
        </p:txBody>
      </p:sp>
      <p:graphicFrame>
        <p:nvGraphicFramePr>
          <p:cNvPr id="5" name="Diagram 4"/>
          <p:cNvGraphicFramePr/>
          <p:nvPr>
            <p:extLst>
              <p:ext uri="{D42A27DB-BD31-4B8C-83A1-F6EECF244321}">
                <p14:modId xmlns:p14="http://schemas.microsoft.com/office/powerpoint/2010/main" val="2506512986"/>
              </p:ext>
            </p:extLst>
          </p:nvPr>
        </p:nvGraphicFramePr>
        <p:xfrm>
          <a:off x="2336601" y="436562"/>
          <a:ext cx="670914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95906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a:t>What’s new in FCA</a:t>
            </a:r>
            <a:r>
              <a:rPr lang="en-GB" dirty="0" smtClean="0"/>
              <a:t>?</a:t>
            </a:r>
            <a:endParaRPr lang="en-GB" dirty="0"/>
          </a:p>
        </p:txBody>
      </p:sp>
      <p:sp>
        <p:nvSpPr>
          <p:cNvPr id="7" name="Content Placeholder 6"/>
          <p:cNvSpPr>
            <a:spLocks noGrp="1"/>
          </p:cNvSpPr>
          <p:nvPr>
            <p:ph idx="34"/>
          </p:nvPr>
        </p:nvSpPr>
        <p:spPr/>
        <p:txBody>
          <a:bodyPr/>
          <a:lstStyle/>
          <a:p>
            <a:endParaRPr lang="en-NZ"/>
          </a:p>
        </p:txBody>
      </p:sp>
      <p:sp>
        <p:nvSpPr>
          <p:cNvPr id="4" name="Text Placeholder 3"/>
          <p:cNvSpPr>
            <a:spLocks noGrp="1"/>
          </p:cNvSpPr>
          <p:nvPr>
            <p:ph type="body" sz="quarter" idx="38"/>
          </p:nvPr>
        </p:nvSpPr>
        <p:spPr/>
        <p:txBody>
          <a:bodyPr>
            <a:normAutofit/>
          </a:bodyPr>
          <a:lstStyle/>
          <a:p>
            <a:pPr marL="0" indent="0">
              <a:buNone/>
            </a:pPr>
            <a:r>
              <a:rPr lang="en-GB" b="1" dirty="0"/>
              <a:t>New </a:t>
            </a:r>
            <a:r>
              <a:rPr lang="en-GB" b="1" dirty="0" smtClean="0"/>
              <a:t>Action </a:t>
            </a:r>
            <a:r>
              <a:rPr lang="en-GB" b="1" dirty="0"/>
              <a:t>Workflow </a:t>
            </a:r>
          </a:p>
          <a:p>
            <a:r>
              <a:rPr lang="en-GB" dirty="0" smtClean="0"/>
              <a:t>The </a:t>
            </a:r>
            <a:r>
              <a:rPr lang="en-GB" dirty="0"/>
              <a:t>workflow of Actions has been improved to make the standard process more defined, guiding users through states in a more sequential order.</a:t>
            </a:r>
          </a:p>
          <a:p>
            <a:pPr marL="0" indent="0">
              <a:buNone/>
            </a:pPr>
            <a:endParaRPr lang="en-NZ" dirty="0"/>
          </a:p>
        </p:txBody>
      </p:sp>
      <p:sp>
        <p:nvSpPr>
          <p:cNvPr id="8" name="Text Placeholder 7"/>
          <p:cNvSpPr>
            <a:spLocks noGrp="1"/>
          </p:cNvSpPr>
          <p:nvPr>
            <p:ph type="body" sz="quarter" idx="39"/>
          </p:nvPr>
        </p:nvSpPr>
        <p:spPr/>
        <p:txBody>
          <a:bodyPr/>
          <a:lstStyle/>
          <a:p>
            <a:r>
              <a:rPr lang="en-NZ" b="1" dirty="0" smtClean="0"/>
              <a:t>Basic Action Workflow, where no approvals are necessary and recheck is not required</a:t>
            </a:r>
            <a:endParaRPr lang="en-NZ" b="1" dirty="0"/>
          </a:p>
        </p:txBody>
      </p:sp>
      <p:graphicFrame>
        <p:nvGraphicFramePr>
          <p:cNvPr id="9" name="Diagram 8"/>
          <p:cNvGraphicFramePr/>
          <p:nvPr>
            <p:extLst>
              <p:ext uri="{D42A27DB-BD31-4B8C-83A1-F6EECF244321}">
                <p14:modId xmlns:p14="http://schemas.microsoft.com/office/powerpoint/2010/main" val="740469729"/>
              </p:ext>
            </p:extLst>
          </p:nvPr>
        </p:nvGraphicFramePr>
        <p:xfrm>
          <a:off x="2374604" y="436562"/>
          <a:ext cx="659354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95070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a:t>What’s new in FCA</a:t>
            </a:r>
            <a:r>
              <a:rPr lang="en-GB" dirty="0" smtClean="0"/>
              <a:t>?</a:t>
            </a:r>
            <a:endParaRPr lang="en-GB" dirty="0"/>
          </a:p>
        </p:txBody>
      </p:sp>
      <p:sp>
        <p:nvSpPr>
          <p:cNvPr id="7" name="Content Placeholder 6"/>
          <p:cNvSpPr>
            <a:spLocks noGrp="1"/>
          </p:cNvSpPr>
          <p:nvPr>
            <p:ph idx="34"/>
          </p:nvPr>
        </p:nvSpPr>
        <p:spPr/>
        <p:txBody>
          <a:bodyPr/>
          <a:lstStyle/>
          <a:p>
            <a:endParaRPr lang="en-NZ"/>
          </a:p>
        </p:txBody>
      </p:sp>
      <p:sp>
        <p:nvSpPr>
          <p:cNvPr id="4" name="Text Placeholder 3"/>
          <p:cNvSpPr>
            <a:spLocks noGrp="1"/>
          </p:cNvSpPr>
          <p:nvPr>
            <p:ph type="body" sz="quarter" idx="38"/>
          </p:nvPr>
        </p:nvSpPr>
        <p:spPr/>
        <p:txBody>
          <a:bodyPr>
            <a:normAutofit/>
          </a:bodyPr>
          <a:lstStyle/>
          <a:p>
            <a:pPr marL="0" indent="0">
              <a:buNone/>
            </a:pPr>
            <a:r>
              <a:rPr lang="en-GB" b="1" dirty="0"/>
              <a:t>New </a:t>
            </a:r>
            <a:r>
              <a:rPr lang="en-GB" b="1" dirty="0" smtClean="0"/>
              <a:t>Action </a:t>
            </a:r>
            <a:r>
              <a:rPr lang="en-GB" b="1" dirty="0"/>
              <a:t>Workflow </a:t>
            </a:r>
          </a:p>
          <a:p>
            <a:r>
              <a:rPr lang="en-GB" dirty="0" smtClean="0"/>
              <a:t>Up to 3 additional Approval Steps</a:t>
            </a:r>
          </a:p>
          <a:p>
            <a:r>
              <a:rPr lang="en-GB" dirty="0" smtClean="0"/>
              <a:t>‘Rejected’ is no longer a State. If approval is rejected, the Action simply remains in its current state.</a:t>
            </a:r>
            <a:endParaRPr lang="en-NZ" dirty="0" smtClean="0"/>
          </a:p>
          <a:p>
            <a:pPr marL="0" indent="0">
              <a:buNone/>
            </a:pPr>
            <a:endParaRPr lang="en-NZ" dirty="0"/>
          </a:p>
        </p:txBody>
      </p:sp>
      <p:sp>
        <p:nvSpPr>
          <p:cNvPr id="8" name="Text Placeholder 7"/>
          <p:cNvSpPr>
            <a:spLocks noGrp="1"/>
          </p:cNvSpPr>
          <p:nvPr>
            <p:ph type="body" sz="quarter" idx="39"/>
          </p:nvPr>
        </p:nvSpPr>
        <p:spPr/>
        <p:txBody>
          <a:bodyPr/>
          <a:lstStyle/>
          <a:p>
            <a:pPr>
              <a:buFont typeface="+mj-lt"/>
              <a:buAutoNum type="arabicPeriod" startAt="2"/>
            </a:pPr>
            <a:r>
              <a:rPr lang="en-NZ" b="1" dirty="0" smtClean="0"/>
              <a:t>Action Workflow with up to 3 additional approvals, no recheck required</a:t>
            </a:r>
            <a:endParaRPr lang="en-NZ" b="1" dirty="0"/>
          </a:p>
        </p:txBody>
      </p:sp>
      <p:sp>
        <p:nvSpPr>
          <p:cNvPr id="15" name="TextBox 14"/>
          <p:cNvSpPr txBox="1"/>
          <p:nvPr/>
        </p:nvSpPr>
        <p:spPr>
          <a:xfrm>
            <a:off x="3241524" y="809857"/>
            <a:ext cx="488095" cy="1426010"/>
          </a:xfrm>
          <a:prstGeom prst="rect">
            <a:avLst/>
          </a:prstGeom>
          <a:noFill/>
          <a:ln>
            <a:solidFill>
              <a:schemeClr val="bg2"/>
            </a:solidFill>
            <a:prstDash val="sysDash"/>
          </a:ln>
        </p:spPr>
        <p:txBody>
          <a:bodyPr vert="vert" wrap="square" rtlCol="0">
            <a:noAutofit/>
          </a:bodyPr>
          <a:lstStyle/>
          <a:p>
            <a:r>
              <a:rPr lang="en-NZ" sz="900" b="1" dirty="0" smtClean="0">
                <a:solidFill>
                  <a:schemeClr val="bg2"/>
                </a:solidFill>
              </a:rPr>
              <a:t>Approval to </a:t>
            </a:r>
          </a:p>
          <a:p>
            <a:r>
              <a:rPr lang="en-NZ" sz="900" b="1" dirty="0" smtClean="0">
                <a:solidFill>
                  <a:schemeClr val="bg2"/>
                </a:solidFill>
              </a:rPr>
              <a:t>Publish Action</a:t>
            </a:r>
            <a:endParaRPr lang="en-NZ" sz="900" b="1" dirty="0">
              <a:solidFill>
                <a:schemeClr val="bg2"/>
              </a:solidFill>
            </a:endParaRPr>
          </a:p>
        </p:txBody>
      </p:sp>
      <p:sp>
        <p:nvSpPr>
          <p:cNvPr id="16" name="TextBox 15"/>
          <p:cNvSpPr txBox="1"/>
          <p:nvPr/>
        </p:nvSpPr>
        <p:spPr>
          <a:xfrm>
            <a:off x="6007394" y="809857"/>
            <a:ext cx="481294" cy="1417384"/>
          </a:xfrm>
          <a:prstGeom prst="rect">
            <a:avLst/>
          </a:prstGeom>
          <a:noFill/>
          <a:ln>
            <a:solidFill>
              <a:schemeClr val="bg2"/>
            </a:solidFill>
            <a:prstDash val="sysDash"/>
          </a:ln>
        </p:spPr>
        <p:txBody>
          <a:bodyPr vert="vert" wrap="square" rtlCol="0">
            <a:noAutofit/>
          </a:bodyPr>
          <a:lstStyle/>
          <a:p>
            <a:r>
              <a:rPr lang="en-NZ" sz="900" b="1" dirty="0" smtClean="0">
                <a:solidFill>
                  <a:schemeClr val="bg2"/>
                </a:solidFill>
              </a:rPr>
              <a:t>Approval to verify completion</a:t>
            </a:r>
            <a:endParaRPr lang="en-NZ" sz="900" b="1" dirty="0">
              <a:solidFill>
                <a:schemeClr val="bg2"/>
              </a:solidFill>
            </a:endParaRPr>
          </a:p>
        </p:txBody>
      </p:sp>
      <p:sp>
        <p:nvSpPr>
          <p:cNvPr id="17" name="TextBox 16"/>
          <p:cNvSpPr txBox="1"/>
          <p:nvPr/>
        </p:nvSpPr>
        <p:spPr>
          <a:xfrm>
            <a:off x="7410892" y="809857"/>
            <a:ext cx="474005" cy="1434636"/>
          </a:xfrm>
          <a:prstGeom prst="rect">
            <a:avLst/>
          </a:prstGeom>
          <a:noFill/>
          <a:ln>
            <a:solidFill>
              <a:schemeClr val="bg2"/>
            </a:solidFill>
            <a:prstDash val="sysDash"/>
          </a:ln>
        </p:spPr>
        <p:txBody>
          <a:bodyPr vert="vert" wrap="square" rtlCol="0">
            <a:noAutofit/>
          </a:bodyPr>
          <a:lstStyle/>
          <a:p>
            <a:r>
              <a:rPr lang="en-NZ" sz="900" b="1" dirty="0" smtClean="0">
                <a:solidFill>
                  <a:schemeClr val="bg2"/>
                </a:solidFill>
              </a:rPr>
              <a:t>Approval to</a:t>
            </a:r>
            <a:r>
              <a:rPr lang="en-NZ" sz="900" b="1" dirty="0">
                <a:solidFill>
                  <a:schemeClr val="bg2"/>
                </a:solidFill>
              </a:rPr>
              <a:t> </a:t>
            </a:r>
          </a:p>
          <a:p>
            <a:r>
              <a:rPr lang="en-NZ" sz="900" b="1" dirty="0">
                <a:solidFill>
                  <a:schemeClr val="bg2"/>
                </a:solidFill>
              </a:rPr>
              <a:t>Clos</a:t>
            </a:r>
            <a:r>
              <a:rPr lang="en-NZ" sz="900" b="1" dirty="0" smtClean="0">
                <a:solidFill>
                  <a:schemeClr val="bg2"/>
                </a:solidFill>
              </a:rPr>
              <a:t>e Action</a:t>
            </a:r>
            <a:endParaRPr lang="en-NZ" sz="900" b="1" dirty="0">
              <a:solidFill>
                <a:schemeClr val="bg2"/>
              </a:solidFill>
            </a:endParaRPr>
          </a:p>
        </p:txBody>
      </p:sp>
      <p:graphicFrame>
        <p:nvGraphicFramePr>
          <p:cNvPr id="5" name="Diagram 4"/>
          <p:cNvGraphicFramePr/>
          <p:nvPr>
            <p:extLst>
              <p:ext uri="{D42A27DB-BD31-4B8C-83A1-F6EECF244321}">
                <p14:modId xmlns:p14="http://schemas.microsoft.com/office/powerpoint/2010/main" val="4285214049"/>
              </p:ext>
            </p:extLst>
          </p:nvPr>
        </p:nvGraphicFramePr>
        <p:xfrm>
          <a:off x="2374604" y="436562"/>
          <a:ext cx="659354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26861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a:t>What’s new in FCA</a:t>
            </a:r>
            <a:r>
              <a:rPr lang="en-GB" dirty="0" smtClean="0"/>
              <a:t>?</a:t>
            </a:r>
            <a:endParaRPr lang="en-GB" dirty="0"/>
          </a:p>
        </p:txBody>
      </p:sp>
      <p:sp>
        <p:nvSpPr>
          <p:cNvPr id="7" name="Content Placeholder 6"/>
          <p:cNvSpPr>
            <a:spLocks noGrp="1"/>
          </p:cNvSpPr>
          <p:nvPr>
            <p:ph idx="34"/>
          </p:nvPr>
        </p:nvSpPr>
        <p:spPr/>
        <p:txBody>
          <a:bodyPr/>
          <a:lstStyle/>
          <a:p>
            <a:endParaRPr lang="en-NZ"/>
          </a:p>
        </p:txBody>
      </p:sp>
      <p:sp>
        <p:nvSpPr>
          <p:cNvPr id="4" name="Text Placeholder 3"/>
          <p:cNvSpPr>
            <a:spLocks noGrp="1"/>
          </p:cNvSpPr>
          <p:nvPr>
            <p:ph type="body" sz="quarter" idx="38"/>
          </p:nvPr>
        </p:nvSpPr>
        <p:spPr/>
        <p:txBody>
          <a:bodyPr>
            <a:normAutofit/>
          </a:bodyPr>
          <a:lstStyle/>
          <a:p>
            <a:pPr marL="0" indent="0">
              <a:buNone/>
            </a:pPr>
            <a:r>
              <a:rPr lang="en-GB" b="1" dirty="0"/>
              <a:t>New </a:t>
            </a:r>
            <a:r>
              <a:rPr lang="en-GB" b="1" dirty="0" smtClean="0"/>
              <a:t>Action </a:t>
            </a:r>
            <a:r>
              <a:rPr lang="en-GB" b="1" dirty="0"/>
              <a:t>Workflow </a:t>
            </a:r>
          </a:p>
          <a:p>
            <a:r>
              <a:rPr lang="en-NZ" dirty="0" smtClean="0"/>
              <a:t>If a Recheck Due Date is specified, </a:t>
            </a:r>
            <a:r>
              <a:rPr lang="en-NZ" dirty="0"/>
              <a:t>t</a:t>
            </a:r>
            <a:r>
              <a:rPr lang="en-NZ" dirty="0" smtClean="0"/>
              <a:t>he Action changes to the ‘Recheck’ state before closure.</a:t>
            </a:r>
          </a:p>
          <a:p>
            <a:pPr marL="0" indent="0">
              <a:buNone/>
            </a:pPr>
            <a:endParaRPr lang="en-NZ" dirty="0"/>
          </a:p>
        </p:txBody>
      </p:sp>
      <p:sp>
        <p:nvSpPr>
          <p:cNvPr id="8" name="Text Placeholder 7"/>
          <p:cNvSpPr>
            <a:spLocks noGrp="1"/>
          </p:cNvSpPr>
          <p:nvPr>
            <p:ph type="body" sz="quarter" idx="39"/>
          </p:nvPr>
        </p:nvSpPr>
        <p:spPr/>
        <p:txBody>
          <a:bodyPr/>
          <a:lstStyle/>
          <a:p>
            <a:pPr>
              <a:buFont typeface="+mj-lt"/>
              <a:buAutoNum type="arabicPeriod" startAt="3"/>
            </a:pPr>
            <a:r>
              <a:rPr lang="en-NZ" b="1" dirty="0"/>
              <a:t>Action Workflow with up to 3 additional approvals, </a:t>
            </a:r>
            <a:r>
              <a:rPr lang="en-NZ" b="1" dirty="0" smtClean="0"/>
              <a:t>recheck required.</a:t>
            </a:r>
            <a:endParaRPr lang="en-NZ" b="1" dirty="0"/>
          </a:p>
        </p:txBody>
      </p:sp>
      <p:sp>
        <p:nvSpPr>
          <p:cNvPr id="15" name="TextBox 14"/>
          <p:cNvSpPr txBox="1"/>
          <p:nvPr/>
        </p:nvSpPr>
        <p:spPr>
          <a:xfrm>
            <a:off x="3185242" y="560645"/>
            <a:ext cx="289685" cy="1609483"/>
          </a:xfrm>
          <a:prstGeom prst="rect">
            <a:avLst/>
          </a:prstGeom>
          <a:noFill/>
          <a:ln>
            <a:solidFill>
              <a:schemeClr val="bg2"/>
            </a:solidFill>
            <a:prstDash val="sysDash"/>
          </a:ln>
        </p:spPr>
        <p:txBody>
          <a:bodyPr vert="vert" wrap="square" rtlCol="0" anchor="ctr" anchorCtr="0">
            <a:noAutofit/>
          </a:bodyPr>
          <a:lstStyle/>
          <a:p>
            <a:r>
              <a:rPr lang="en-NZ" sz="900" b="1" dirty="0" smtClean="0">
                <a:solidFill>
                  <a:schemeClr val="bg2"/>
                </a:solidFill>
              </a:rPr>
              <a:t>Approval to </a:t>
            </a:r>
          </a:p>
          <a:p>
            <a:r>
              <a:rPr lang="en-NZ" sz="900" b="1" dirty="0" smtClean="0">
                <a:solidFill>
                  <a:schemeClr val="bg2"/>
                </a:solidFill>
              </a:rPr>
              <a:t>Publish Action</a:t>
            </a:r>
            <a:endParaRPr lang="en-NZ" sz="900" b="1" dirty="0">
              <a:solidFill>
                <a:schemeClr val="bg2"/>
              </a:solidFill>
            </a:endParaRPr>
          </a:p>
        </p:txBody>
      </p:sp>
      <p:sp>
        <p:nvSpPr>
          <p:cNvPr id="16" name="TextBox 15"/>
          <p:cNvSpPr txBox="1"/>
          <p:nvPr/>
        </p:nvSpPr>
        <p:spPr>
          <a:xfrm>
            <a:off x="5422901" y="560646"/>
            <a:ext cx="291600" cy="1609200"/>
          </a:xfrm>
          <a:prstGeom prst="rect">
            <a:avLst/>
          </a:prstGeom>
          <a:noFill/>
          <a:ln>
            <a:solidFill>
              <a:schemeClr val="bg2"/>
            </a:solidFill>
            <a:prstDash val="sysDash"/>
          </a:ln>
        </p:spPr>
        <p:txBody>
          <a:bodyPr vert="vert" wrap="square" rtlCol="0" anchor="ctr" anchorCtr="0">
            <a:noAutofit/>
          </a:bodyPr>
          <a:lstStyle/>
          <a:p>
            <a:r>
              <a:rPr lang="en-NZ" sz="900" b="1" dirty="0" smtClean="0">
                <a:solidFill>
                  <a:schemeClr val="bg2"/>
                </a:solidFill>
              </a:rPr>
              <a:t>Approval to verify completion</a:t>
            </a:r>
            <a:endParaRPr lang="en-NZ" sz="900" b="1" dirty="0">
              <a:solidFill>
                <a:schemeClr val="bg2"/>
              </a:solidFill>
            </a:endParaRPr>
          </a:p>
        </p:txBody>
      </p:sp>
      <p:sp>
        <p:nvSpPr>
          <p:cNvPr id="17" name="TextBox 16"/>
          <p:cNvSpPr txBox="1"/>
          <p:nvPr/>
        </p:nvSpPr>
        <p:spPr>
          <a:xfrm>
            <a:off x="7757153" y="560646"/>
            <a:ext cx="291600" cy="1609200"/>
          </a:xfrm>
          <a:prstGeom prst="rect">
            <a:avLst/>
          </a:prstGeom>
          <a:noFill/>
          <a:ln>
            <a:solidFill>
              <a:schemeClr val="bg2"/>
            </a:solidFill>
            <a:prstDash val="sysDash"/>
          </a:ln>
        </p:spPr>
        <p:txBody>
          <a:bodyPr vert="vert" wrap="square" rtlCol="0" anchor="ctr" anchorCtr="0">
            <a:noAutofit/>
          </a:bodyPr>
          <a:lstStyle/>
          <a:p>
            <a:r>
              <a:rPr lang="en-NZ" sz="900" b="1" dirty="0" smtClean="0">
                <a:solidFill>
                  <a:schemeClr val="bg2"/>
                </a:solidFill>
              </a:rPr>
              <a:t>Approval to</a:t>
            </a:r>
            <a:r>
              <a:rPr lang="en-NZ" sz="900" b="1" dirty="0">
                <a:solidFill>
                  <a:schemeClr val="bg2"/>
                </a:solidFill>
              </a:rPr>
              <a:t> </a:t>
            </a:r>
          </a:p>
          <a:p>
            <a:r>
              <a:rPr lang="en-NZ" sz="900" b="1" dirty="0">
                <a:solidFill>
                  <a:schemeClr val="bg2"/>
                </a:solidFill>
              </a:rPr>
              <a:t>Clos</a:t>
            </a:r>
            <a:r>
              <a:rPr lang="en-NZ" sz="900" b="1" dirty="0" smtClean="0">
                <a:solidFill>
                  <a:schemeClr val="bg2"/>
                </a:solidFill>
              </a:rPr>
              <a:t>e Action</a:t>
            </a:r>
            <a:endParaRPr lang="en-NZ" sz="900" b="1" dirty="0">
              <a:solidFill>
                <a:schemeClr val="bg2"/>
              </a:solidFill>
            </a:endParaRPr>
          </a:p>
        </p:txBody>
      </p:sp>
      <p:graphicFrame>
        <p:nvGraphicFramePr>
          <p:cNvPr id="5" name="Diagram 4"/>
          <p:cNvGraphicFramePr/>
          <p:nvPr>
            <p:extLst>
              <p:ext uri="{D42A27DB-BD31-4B8C-83A1-F6EECF244321}">
                <p14:modId xmlns:p14="http://schemas.microsoft.com/office/powerpoint/2010/main" val="353815829"/>
              </p:ext>
            </p:extLst>
          </p:nvPr>
        </p:nvGraphicFramePr>
        <p:xfrm>
          <a:off x="2365979" y="436562"/>
          <a:ext cx="667450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25299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FCA?</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a:xfrm>
            <a:off x="225425" y="1527174"/>
            <a:ext cx="1896434" cy="2608891"/>
          </a:xfrm>
        </p:spPr>
        <p:txBody>
          <a:bodyPr>
            <a:normAutofit fontScale="85000" lnSpcReduction="20000"/>
          </a:bodyPr>
          <a:lstStyle/>
          <a:p>
            <a:pPr marL="0" indent="0">
              <a:buNone/>
            </a:pPr>
            <a:r>
              <a:rPr lang="en-GB" b="1" dirty="0" smtClean="0"/>
              <a:t>Findings - Overview</a:t>
            </a:r>
          </a:p>
          <a:p>
            <a:pPr marL="85725" indent="-85725"/>
            <a:r>
              <a:rPr lang="en-GB" dirty="0" smtClean="0"/>
              <a:t>Finding Title can now contain up to 100 characters.</a:t>
            </a:r>
            <a:endParaRPr lang="en-NZ" dirty="0" smtClean="0"/>
          </a:p>
          <a:p>
            <a:pPr marL="85725" indent="-85725"/>
            <a:r>
              <a:rPr lang="en-GB" dirty="0" smtClean="0"/>
              <a:t>The ‘Response State’ field has been replaced by two separate fields – ‘State’ and ‘Response’</a:t>
            </a:r>
            <a:endParaRPr lang="en-NZ" dirty="0" smtClean="0"/>
          </a:p>
          <a:p>
            <a:pPr marL="85725" indent="-85725"/>
            <a:r>
              <a:rPr lang="en-GB" dirty="0" smtClean="0"/>
              <a:t>It is possible to record ‘Location’ on a Finding. </a:t>
            </a:r>
          </a:p>
          <a:p>
            <a:pPr marL="85725" indent="-85725"/>
            <a:r>
              <a:rPr lang="en-GB" dirty="0" smtClean="0"/>
              <a:t>New </a:t>
            </a:r>
            <a:r>
              <a:rPr lang="en-GB" dirty="0"/>
              <a:t>fields </a:t>
            </a:r>
            <a:r>
              <a:rPr lang="en-GB" dirty="0" smtClean="0"/>
              <a:t>for </a:t>
            </a:r>
            <a:r>
              <a:rPr lang="en-GB" dirty="0"/>
              <a:t>‘Entered By’ and ‘Entered On’ so that ‘Discovered By’ and ‘Discovered On’ can be different if the Finding Raiser is entering the Finding on behalf of </a:t>
            </a:r>
            <a:r>
              <a:rPr lang="en-GB" dirty="0" smtClean="0"/>
              <a:t>someone else.</a:t>
            </a:r>
            <a:endParaRPr lang="en-NZ" dirty="0"/>
          </a:p>
        </p:txBody>
      </p:sp>
      <p:pic>
        <p:nvPicPr>
          <p:cNvPr id="6" name="Picture 5"/>
          <p:cNvPicPr>
            <a:picLocks noChangeAspect="1"/>
          </p:cNvPicPr>
          <p:nvPr/>
        </p:nvPicPr>
        <p:blipFill>
          <a:blip r:embed="rId2"/>
          <a:stretch>
            <a:fillRect/>
          </a:stretch>
        </p:blipFill>
        <p:spPr>
          <a:xfrm>
            <a:off x="2121859" y="512593"/>
            <a:ext cx="6913909" cy="3940536"/>
          </a:xfrm>
          <a:prstGeom prst="rect">
            <a:avLst/>
          </a:prstGeom>
          <a:effectLst>
            <a:outerShdw blurRad="50800" dist="38100" dir="13500000" algn="br" rotWithShape="0">
              <a:prstClr val="black">
                <a:alpha val="40000"/>
              </a:prstClr>
            </a:outerShdw>
          </a:effectLst>
        </p:spPr>
      </p:pic>
      <p:sp>
        <p:nvSpPr>
          <p:cNvPr id="19" name="Line Callout 1 18"/>
          <p:cNvSpPr/>
          <p:nvPr/>
        </p:nvSpPr>
        <p:spPr>
          <a:xfrm>
            <a:off x="6449686" y="2110100"/>
            <a:ext cx="2513159" cy="372761"/>
          </a:xfrm>
          <a:prstGeom prst="borderCallout1">
            <a:avLst>
              <a:gd name="adj1" fmla="val 45044"/>
              <a:gd name="adj2" fmla="val 121"/>
              <a:gd name="adj3" fmla="val 77774"/>
              <a:gd name="adj4" fmla="val -11118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rPr>
              <a:t>Department Managers are </a:t>
            </a:r>
            <a:r>
              <a:rPr lang="en-GB" sz="1000" dirty="0" smtClean="0">
                <a:solidFill>
                  <a:schemeClr val="bg1"/>
                </a:solidFill>
              </a:rPr>
              <a:t>displayed </a:t>
            </a:r>
            <a:r>
              <a:rPr lang="en-GB" sz="1000" dirty="0">
                <a:solidFill>
                  <a:schemeClr val="bg1"/>
                </a:solidFill>
              </a:rPr>
              <a:t>on the Finding. </a:t>
            </a:r>
            <a:endParaRPr lang="en-NZ" sz="1000" dirty="0">
              <a:solidFill>
                <a:schemeClr val="bg1"/>
              </a:solidFill>
            </a:endParaRPr>
          </a:p>
        </p:txBody>
      </p:sp>
      <p:sp>
        <p:nvSpPr>
          <p:cNvPr id="20" name="Line Callout 1 19"/>
          <p:cNvSpPr/>
          <p:nvPr/>
        </p:nvSpPr>
        <p:spPr>
          <a:xfrm>
            <a:off x="6458311" y="1173192"/>
            <a:ext cx="2504534" cy="526212"/>
          </a:xfrm>
          <a:prstGeom prst="borderCallout1">
            <a:avLst>
              <a:gd name="adj1" fmla="val 45044"/>
              <a:gd name="adj2" fmla="val 121"/>
              <a:gd name="adj3" fmla="val 46238"/>
              <a:gd name="adj4" fmla="val -48163"/>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rPr>
              <a:t>The Source information on a Finding is </a:t>
            </a:r>
            <a:r>
              <a:rPr lang="en-GB" sz="1000" dirty="0" smtClean="0">
                <a:solidFill>
                  <a:schemeClr val="bg1"/>
                </a:solidFill>
              </a:rPr>
              <a:t>displayed </a:t>
            </a:r>
            <a:r>
              <a:rPr lang="en-GB" sz="1000" dirty="0">
                <a:solidFill>
                  <a:schemeClr val="bg1"/>
                </a:solidFill>
              </a:rPr>
              <a:t>consistently for all types of Findings.</a:t>
            </a:r>
            <a:endParaRPr lang="en-NZ" sz="1000" dirty="0">
              <a:solidFill>
                <a:schemeClr val="bg1"/>
              </a:solidFill>
            </a:endParaRPr>
          </a:p>
        </p:txBody>
      </p:sp>
    </p:spTree>
    <p:extLst>
      <p:ext uri="{BB962C8B-B14F-4D97-AF65-F5344CB8AC3E}">
        <p14:creationId xmlns:p14="http://schemas.microsoft.com/office/powerpoint/2010/main" val="30268511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FCA?</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lnSpcReduction="10000"/>
          </a:bodyPr>
          <a:lstStyle/>
          <a:p>
            <a:pPr marL="0" indent="0">
              <a:buNone/>
            </a:pPr>
            <a:r>
              <a:rPr lang="en-GB" b="1" dirty="0" smtClean="0"/>
              <a:t>Findings - Categorisation</a:t>
            </a:r>
          </a:p>
          <a:p>
            <a:r>
              <a:rPr lang="en-GB" dirty="0" smtClean="0"/>
              <a:t>You can add </a:t>
            </a:r>
            <a:r>
              <a:rPr lang="en-GB" i="1" dirty="0"/>
              <a:t>multiple</a:t>
            </a:r>
            <a:r>
              <a:rPr lang="en-GB" dirty="0"/>
              <a:t> Standards and Errors to a single Finding.</a:t>
            </a:r>
            <a:endParaRPr lang="en-NZ" dirty="0"/>
          </a:p>
          <a:p>
            <a:r>
              <a:rPr lang="en-GB" dirty="0" smtClean="0"/>
              <a:t>You can create </a:t>
            </a:r>
            <a:r>
              <a:rPr lang="en-GB" i="1" dirty="0"/>
              <a:t>multiple </a:t>
            </a:r>
            <a:r>
              <a:rPr lang="en-GB" dirty="0"/>
              <a:t>Rule and Manual References on a Finding. These can also be labelled. </a:t>
            </a:r>
            <a:endParaRPr lang="en-GB" dirty="0" smtClean="0"/>
          </a:p>
          <a:p>
            <a:r>
              <a:rPr lang="en-GB" dirty="0" smtClean="0"/>
              <a:t>The </a:t>
            </a:r>
            <a:r>
              <a:rPr lang="en-GB" dirty="0"/>
              <a:t>character limit for References has been increased to 250</a:t>
            </a:r>
            <a:r>
              <a:rPr lang="en-GB" dirty="0" smtClean="0"/>
              <a:t>.</a:t>
            </a:r>
            <a:endParaRPr lang="en-NZ" dirty="0"/>
          </a:p>
        </p:txBody>
      </p:sp>
      <p:pic>
        <p:nvPicPr>
          <p:cNvPr id="2" name="Picture 1"/>
          <p:cNvPicPr>
            <a:picLocks noChangeAspect="1"/>
          </p:cNvPicPr>
          <p:nvPr/>
        </p:nvPicPr>
        <p:blipFill>
          <a:blip r:embed="rId2"/>
          <a:stretch>
            <a:fillRect/>
          </a:stretch>
        </p:blipFill>
        <p:spPr>
          <a:xfrm>
            <a:off x="2253587" y="908276"/>
            <a:ext cx="6778919" cy="2744917"/>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8776557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FCA?</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a:bodyPr>
          <a:lstStyle/>
          <a:p>
            <a:pPr marL="0" indent="0">
              <a:buNone/>
            </a:pPr>
            <a:r>
              <a:rPr lang="en-GB" b="1" dirty="0" smtClean="0"/>
              <a:t>Linked Findings</a:t>
            </a:r>
          </a:p>
          <a:p>
            <a:r>
              <a:rPr lang="en-GB" dirty="0" smtClean="0"/>
              <a:t>Other </a:t>
            </a:r>
            <a:r>
              <a:rPr lang="en-GB" dirty="0"/>
              <a:t>Findings can be linked/unlinked and accessed from a </a:t>
            </a:r>
            <a:r>
              <a:rPr lang="en-GB" dirty="0" smtClean="0"/>
              <a:t>Finding.</a:t>
            </a:r>
          </a:p>
          <a:p>
            <a:r>
              <a:rPr lang="en-GB" dirty="0" smtClean="0"/>
              <a:t>Linked Findings can be marked as </a:t>
            </a:r>
            <a:r>
              <a:rPr lang="en-GB" dirty="0"/>
              <a:t>‘Duplicate</a:t>
            </a:r>
            <a:r>
              <a:rPr lang="en-GB" dirty="0" smtClean="0"/>
              <a:t>’, </a:t>
            </a:r>
            <a:r>
              <a:rPr lang="en-GB" dirty="0"/>
              <a:t>‘Related</a:t>
            </a:r>
            <a:r>
              <a:rPr lang="en-GB" dirty="0" smtClean="0"/>
              <a:t>’, </a:t>
            </a:r>
            <a:r>
              <a:rPr lang="en-GB" dirty="0"/>
              <a:t>or ‘Repeat’. </a:t>
            </a:r>
            <a:endParaRPr lang="en-GB" dirty="0" smtClean="0"/>
          </a:p>
          <a:p>
            <a:r>
              <a:rPr lang="en-GB" dirty="0" smtClean="0"/>
              <a:t>You can view any Actions on the linked Findings from the grid.</a:t>
            </a:r>
            <a:endParaRPr lang="en-NZ" dirty="0"/>
          </a:p>
        </p:txBody>
      </p:sp>
      <p:pic>
        <p:nvPicPr>
          <p:cNvPr id="5" name="Picture 4"/>
          <p:cNvPicPr>
            <a:picLocks noChangeAspect="1"/>
          </p:cNvPicPr>
          <p:nvPr/>
        </p:nvPicPr>
        <p:blipFill>
          <a:blip r:embed="rId2"/>
          <a:stretch>
            <a:fillRect/>
          </a:stretch>
        </p:blipFill>
        <p:spPr>
          <a:xfrm>
            <a:off x="2160535" y="908277"/>
            <a:ext cx="6858000" cy="2464998"/>
          </a:xfrm>
          <a:prstGeom prst="rect">
            <a:avLst/>
          </a:prstGeom>
          <a:effectLst>
            <a:outerShdw blurRad="50800" dist="38100" dir="13500000" sx="101000" sy="101000" algn="br" rotWithShape="0">
              <a:prstClr val="black">
                <a:alpha val="40000"/>
              </a:prstClr>
            </a:outerShdw>
          </a:effectLst>
        </p:spPr>
      </p:pic>
    </p:spTree>
    <p:extLst>
      <p:ext uri="{BB962C8B-B14F-4D97-AF65-F5344CB8AC3E}">
        <p14:creationId xmlns:p14="http://schemas.microsoft.com/office/powerpoint/2010/main" val="5408849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FCA?</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a:bodyPr>
          <a:lstStyle/>
          <a:p>
            <a:pPr marL="0" indent="0">
              <a:buNone/>
            </a:pPr>
            <a:r>
              <a:rPr lang="en-GB" b="1" dirty="0" smtClean="0"/>
              <a:t>Findings - Response</a:t>
            </a:r>
            <a:endParaRPr lang="en-NZ" dirty="0" smtClean="0"/>
          </a:p>
          <a:p>
            <a:r>
              <a:rPr lang="en-GB" dirty="0" smtClean="0"/>
              <a:t>Assignment Groups can be assigned to Findings.</a:t>
            </a:r>
          </a:p>
          <a:p>
            <a:r>
              <a:rPr lang="en-GB" dirty="0" smtClean="0"/>
              <a:t>If necessary, you can change which Cause an Action is linked to.</a:t>
            </a:r>
            <a:endParaRPr lang="en-NZ" dirty="0" smtClean="0"/>
          </a:p>
        </p:txBody>
      </p:sp>
      <p:pic>
        <p:nvPicPr>
          <p:cNvPr id="5" name="Picture 4"/>
          <p:cNvPicPr>
            <a:picLocks noChangeAspect="1"/>
          </p:cNvPicPr>
          <p:nvPr/>
        </p:nvPicPr>
        <p:blipFill>
          <a:blip r:embed="rId2"/>
          <a:stretch>
            <a:fillRect/>
          </a:stretch>
        </p:blipFill>
        <p:spPr>
          <a:xfrm>
            <a:off x="2204752" y="616298"/>
            <a:ext cx="6758094" cy="3481249"/>
          </a:xfrm>
          <a:prstGeom prst="rect">
            <a:avLst/>
          </a:prstGeom>
          <a:effectLst>
            <a:outerShdw blurRad="50800" dist="38100" dir="13500000" algn="br" rotWithShape="0">
              <a:prstClr val="black">
                <a:alpha val="40000"/>
              </a:prstClr>
            </a:outerShdw>
          </a:effectLst>
        </p:spPr>
      </p:pic>
      <p:pic>
        <p:nvPicPr>
          <p:cNvPr id="6" name="Picture 5"/>
          <p:cNvPicPr>
            <a:picLocks noChangeAspect="1"/>
          </p:cNvPicPr>
          <p:nvPr/>
        </p:nvPicPr>
        <p:blipFill>
          <a:blip r:embed="rId3"/>
          <a:stretch>
            <a:fillRect/>
          </a:stretch>
        </p:blipFill>
        <p:spPr>
          <a:xfrm>
            <a:off x="4504781" y="2484408"/>
            <a:ext cx="3710292" cy="2394907"/>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094427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GB" dirty="0" smtClean="0"/>
              <a:t>Release Summary</a:t>
            </a:r>
            <a:endParaRPr lang="en-GB" dirty="0"/>
          </a:p>
        </p:txBody>
      </p:sp>
      <p:sp>
        <p:nvSpPr>
          <p:cNvPr id="3" name="Text Placeholder 2"/>
          <p:cNvSpPr>
            <a:spLocks noGrp="1"/>
          </p:cNvSpPr>
          <p:nvPr>
            <p:ph type="body" sz="quarter" idx="11"/>
          </p:nvPr>
        </p:nvSpPr>
        <p:spPr>
          <a:xfrm>
            <a:off x="2874963" y="1460309"/>
            <a:ext cx="4371657" cy="2886757"/>
          </a:xfrm>
        </p:spPr>
        <p:txBody>
          <a:bodyPr>
            <a:normAutofit/>
          </a:bodyPr>
          <a:lstStyle/>
          <a:p>
            <a:r>
              <a:rPr lang="en-NZ" b="1" dirty="0"/>
              <a:t>Release Number: </a:t>
            </a:r>
            <a:r>
              <a:rPr lang="en-NZ" dirty="0" smtClean="0"/>
              <a:t>v2019.1</a:t>
            </a:r>
            <a:endParaRPr lang="en-NZ" dirty="0"/>
          </a:p>
          <a:p>
            <a:r>
              <a:rPr lang="en-NZ" b="1" dirty="0"/>
              <a:t>Release Date: </a:t>
            </a:r>
            <a:r>
              <a:rPr lang="en-NZ" dirty="0" smtClean="0"/>
              <a:t>5 August 2019</a:t>
            </a:r>
            <a:endParaRPr lang="en-NZ" dirty="0"/>
          </a:p>
          <a:p>
            <a:r>
              <a:rPr lang="en-NZ" b="1" dirty="0"/>
              <a:t>Release Type: </a:t>
            </a:r>
            <a:r>
              <a:rPr lang="en-NZ" dirty="0"/>
              <a:t>Major release</a:t>
            </a:r>
          </a:p>
          <a:p>
            <a:r>
              <a:rPr lang="en-NZ" b="1" dirty="0"/>
              <a:t>Contains: </a:t>
            </a:r>
            <a:r>
              <a:rPr lang="en-NZ" dirty="0"/>
              <a:t>Bug fixes, enhancements, and </a:t>
            </a:r>
            <a:r>
              <a:rPr lang="en-NZ" dirty="0" smtClean="0"/>
              <a:t>changes</a:t>
            </a:r>
          </a:p>
          <a:p>
            <a:endParaRPr lang="en-NZ" dirty="0"/>
          </a:p>
          <a:p>
            <a:pPr marL="180975" indent="-180975"/>
            <a:r>
              <a:rPr lang="en-NZ" dirty="0" smtClean="0"/>
              <a:t>-	</a:t>
            </a:r>
            <a:r>
              <a:rPr lang="en-NZ" b="1" dirty="0" smtClean="0"/>
              <a:t>Service Release 1 </a:t>
            </a:r>
            <a:r>
              <a:rPr lang="en-NZ" dirty="0" smtClean="0"/>
              <a:t>released 27</a:t>
            </a:r>
            <a:r>
              <a:rPr lang="en-NZ" baseline="30000" dirty="0" smtClean="0"/>
              <a:t>th</a:t>
            </a:r>
            <a:r>
              <a:rPr lang="en-NZ" dirty="0" smtClean="0"/>
              <a:t> September, 2019</a:t>
            </a:r>
          </a:p>
          <a:p>
            <a:pPr marL="180975" indent="-180975">
              <a:buFontTx/>
              <a:buChar char="-"/>
            </a:pPr>
            <a:r>
              <a:rPr lang="en-NZ" b="1" dirty="0" smtClean="0"/>
              <a:t>Service </a:t>
            </a:r>
            <a:r>
              <a:rPr lang="en-NZ" b="1" dirty="0"/>
              <a:t>Release </a:t>
            </a:r>
            <a:r>
              <a:rPr lang="en-NZ" b="1" dirty="0" smtClean="0"/>
              <a:t>2</a:t>
            </a:r>
            <a:r>
              <a:rPr lang="en-NZ" dirty="0" smtClean="0"/>
              <a:t> released 11</a:t>
            </a:r>
            <a:r>
              <a:rPr lang="en-NZ" baseline="30000" dirty="0" smtClean="0"/>
              <a:t>th</a:t>
            </a:r>
            <a:r>
              <a:rPr lang="en-NZ" dirty="0" smtClean="0"/>
              <a:t> November, 2019</a:t>
            </a:r>
          </a:p>
          <a:p>
            <a:pPr marL="180975" indent="-180975">
              <a:buFontTx/>
              <a:buChar char="-"/>
            </a:pPr>
            <a:r>
              <a:rPr lang="en-NZ" b="1" dirty="0" smtClean="0"/>
              <a:t>Service </a:t>
            </a:r>
            <a:r>
              <a:rPr lang="en-NZ" b="1" dirty="0"/>
              <a:t>Release </a:t>
            </a:r>
            <a:r>
              <a:rPr lang="en-NZ" b="1" dirty="0" smtClean="0"/>
              <a:t>3</a:t>
            </a:r>
            <a:r>
              <a:rPr lang="en-NZ" dirty="0" smtClean="0"/>
              <a:t> </a:t>
            </a:r>
            <a:r>
              <a:rPr lang="en-NZ" dirty="0"/>
              <a:t>released </a:t>
            </a:r>
            <a:r>
              <a:rPr lang="en-NZ" dirty="0" smtClean="0"/>
              <a:t>4</a:t>
            </a:r>
            <a:r>
              <a:rPr lang="en-NZ" baseline="30000" dirty="0" smtClean="0"/>
              <a:t>th</a:t>
            </a:r>
            <a:r>
              <a:rPr lang="en-NZ" dirty="0" smtClean="0"/>
              <a:t> February, 2020</a:t>
            </a:r>
          </a:p>
          <a:p>
            <a:pPr marL="180975" indent="-180975">
              <a:buFontTx/>
              <a:buChar char="-"/>
            </a:pPr>
            <a:r>
              <a:rPr lang="en-NZ" b="1" dirty="0" smtClean="0"/>
              <a:t>Service </a:t>
            </a:r>
            <a:r>
              <a:rPr lang="en-NZ" b="1" dirty="0"/>
              <a:t>Release </a:t>
            </a:r>
            <a:r>
              <a:rPr lang="en-NZ" b="1" dirty="0" smtClean="0"/>
              <a:t>4</a:t>
            </a:r>
            <a:r>
              <a:rPr lang="en-NZ" dirty="0" smtClean="0"/>
              <a:t> </a:t>
            </a:r>
            <a:r>
              <a:rPr lang="en-NZ" dirty="0"/>
              <a:t>released </a:t>
            </a:r>
            <a:r>
              <a:rPr lang="en-NZ" dirty="0" smtClean="0"/>
              <a:t>3</a:t>
            </a:r>
            <a:r>
              <a:rPr lang="en-NZ" baseline="30000" dirty="0" smtClean="0"/>
              <a:t>rd</a:t>
            </a:r>
            <a:r>
              <a:rPr lang="en-NZ" dirty="0" smtClean="0"/>
              <a:t> August, 2020</a:t>
            </a:r>
            <a:endParaRPr lang="en-NZ" dirty="0"/>
          </a:p>
          <a:p>
            <a:endParaRPr lang="en-NZ" dirty="0"/>
          </a:p>
          <a:p>
            <a:endParaRPr lang="en-NZ" dirty="0"/>
          </a:p>
          <a:p>
            <a:endParaRPr lang="en-NZ" dirty="0"/>
          </a:p>
        </p:txBody>
      </p:sp>
      <p:sp>
        <p:nvSpPr>
          <p:cNvPr id="4" name="Text Placeholder 3"/>
          <p:cNvSpPr>
            <a:spLocks noGrp="1"/>
          </p:cNvSpPr>
          <p:nvPr>
            <p:ph type="body" sz="quarter" idx="17"/>
          </p:nvPr>
        </p:nvSpPr>
        <p:spPr/>
        <p:txBody>
          <a:bodyPr/>
          <a:lstStyle/>
          <a:p>
            <a:r>
              <a:rPr lang="en-GB" dirty="0"/>
              <a:t>01</a:t>
            </a:r>
          </a:p>
        </p:txBody>
      </p:sp>
    </p:spTree>
    <p:extLst>
      <p:ext uri="{BB962C8B-B14F-4D97-AF65-F5344CB8AC3E}">
        <p14:creationId xmlns:p14="http://schemas.microsoft.com/office/powerpoint/2010/main" val="38920981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FCA?</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fontScale="85000" lnSpcReduction="20000"/>
          </a:bodyPr>
          <a:lstStyle/>
          <a:p>
            <a:pPr marL="0" indent="0">
              <a:buNone/>
            </a:pPr>
            <a:r>
              <a:rPr lang="en-GB" b="1" dirty="0" smtClean="0"/>
              <a:t>Cause and Action Requests</a:t>
            </a:r>
          </a:p>
          <a:p>
            <a:r>
              <a:rPr lang="en-GB" sz="1000" dirty="0" smtClean="0"/>
              <a:t>Create </a:t>
            </a:r>
            <a:r>
              <a:rPr lang="en-GB" sz="1000" dirty="0"/>
              <a:t>Cause and Action Requests on a Finding to </a:t>
            </a:r>
            <a:r>
              <a:rPr lang="en-GB" sz="1000" dirty="0" smtClean="0"/>
              <a:t>let the </a:t>
            </a:r>
            <a:r>
              <a:rPr lang="en-GB" sz="1000" dirty="0"/>
              <a:t>Finding Assignee </a:t>
            </a:r>
            <a:r>
              <a:rPr lang="en-GB" sz="1000" dirty="0" smtClean="0"/>
              <a:t>know what kind of response</a:t>
            </a:r>
            <a:r>
              <a:rPr lang="en-GB" sz="1000" dirty="0"/>
              <a:t> </a:t>
            </a:r>
            <a:r>
              <a:rPr lang="en-GB" sz="1000" dirty="0" smtClean="0"/>
              <a:t>they need to enter</a:t>
            </a:r>
          </a:p>
          <a:p>
            <a:pPr lvl="0"/>
            <a:r>
              <a:rPr lang="en-NZ" sz="1000" dirty="0" smtClean="0"/>
              <a:t>On an Action Request you </a:t>
            </a:r>
            <a:r>
              <a:rPr lang="en-NZ" sz="1000" dirty="0"/>
              <a:t>can </a:t>
            </a:r>
            <a:r>
              <a:rPr lang="en-NZ" sz="1000" dirty="0" smtClean="0"/>
              <a:t>specify</a:t>
            </a:r>
            <a:r>
              <a:rPr lang="en-NZ" sz="1000" dirty="0"/>
              <a:t>:</a:t>
            </a:r>
          </a:p>
          <a:p>
            <a:pPr marL="265113" lvl="1" indent="-84138"/>
            <a:r>
              <a:rPr lang="en-GB" sz="1000" dirty="0"/>
              <a:t>a </a:t>
            </a:r>
            <a:r>
              <a:rPr lang="en-GB" sz="1000" dirty="0" smtClean="0"/>
              <a:t>Cause </a:t>
            </a:r>
            <a:r>
              <a:rPr lang="en-GB" sz="1000" dirty="0"/>
              <a:t>(or Cause request) to link the Action to</a:t>
            </a:r>
            <a:endParaRPr lang="en-NZ" sz="1000" dirty="0"/>
          </a:p>
          <a:p>
            <a:pPr marL="265113" lvl="1" indent="-84138"/>
            <a:r>
              <a:rPr lang="en-GB" sz="1000" dirty="0"/>
              <a:t>Who should track the Action to completion</a:t>
            </a:r>
            <a:endParaRPr lang="en-NZ" sz="1000" dirty="0"/>
          </a:p>
          <a:p>
            <a:pPr marL="265113" lvl="1" indent="-84138"/>
            <a:r>
              <a:rPr lang="en-GB" sz="1000" dirty="0"/>
              <a:t>Which Department you want the Action to be on</a:t>
            </a:r>
            <a:r>
              <a:rPr lang="en-GB" sz="1000" dirty="0" smtClean="0"/>
              <a:t>.</a:t>
            </a:r>
            <a:endParaRPr lang="en-GB" sz="1000" dirty="0"/>
          </a:p>
          <a:p>
            <a:r>
              <a:rPr lang="en-GB" sz="1000" dirty="0" smtClean="0"/>
              <a:t>Cause and Action Requests can be </a:t>
            </a:r>
            <a:r>
              <a:rPr lang="en-GB" sz="1000" dirty="0"/>
              <a:t>c</a:t>
            </a:r>
            <a:r>
              <a:rPr lang="en-GB" sz="1000" dirty="0" smtClean="0"/>
              <a:t>reated automatically based on the selected Finding Category.</a:t>
            </a:r>
            <a:endParaRPr lang="en-NZ" sz="10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0" r="26" b="14698"/>
          <a:stretch/>
        </p:blipFill>
        <p:spPr>
          <a:xfrm>
            <a:off x="6887112" y="273933"/>
            <a:ext cx="2011361" cy="1499870"/>
          </a:xfrm>
          <a:prstGeom prst="rect">
            <a:avLst/>
          </a:prstGeom>
          <a:effectLst>
            <a:outerShdw blurRad="50800" dist="38100" dir="13500000" sx="102000" sy="102000" algn="br" rotWithShape="0">
              <a:prstClr val="black">
                <a:alpha val="40000"/>
              </a:prstClr>
            </a:outerShdw>
          </a:effectLst>
        </p:spPr>
      </p:pic>
      <p:pic>
        <p:nvPicPr>
          <p:cNvPr id="10" name="Picture 9"/>
          <p:cNvPicPr>
            <a:picLocks noChangeAspect="1"/>
          </p:cNvPicPr>
          <p:nvPr/>
        </p:nvPicPr>
        <p:blipFill>
          <a:blip r:embed="rId4"/>
          <a:stretch>
            <a:fillRect/>
          </a:stretch>
        </p:blipFill>
        <p:spPr>
          <a:xfrm>
            <a:off x="2218473" y="3072809"/>
            <a:ext cx="6254697" cy="1773544"/>
          </a:xfrm>
          <a:prstGeom prst="rect">
            <a:avLst/>
          </a:prstGeom>
          <a:effectLst>
            <a:outerShdw blurRad="50800" dist="38100" dir="13500000" sx="102000" sy="102000" algn="br" rotWithShape="0">
              <a:prstClr val="black">
                <a:alpha val="40000"/>
              </a:prstClr>
            </a:outerShdw>
          </a:effectLst>
        </p:spPr>
      </p:pic>
      <p:pic>
        <p:nvPicPr>
          <p:cNvPr id="11" name="Picture 10"/>
          <p:cNvPicPr>
            <a:picLocks noChangeAspect="1"/>
          </p:cNvPicPr>
          <p:nvPr/>
        </p:nvPicPr>
        <p:blipFill>
          <a:blip r:embed="rId5"/>
          <a:stretch>
            <a:fillRect/>
          </a:stretch>
        </p:blipFill>
        <p:spPr>
          <a:xfrm>
            <a:off x="2776077" y="1023868"/>
            <a:ext cx="4737305" cy="1868985"/>
          </a:xfrm>
          <a:prstGeom prst="rect">
            <a:avLst/>
          </a:prstGeom>
          <a:effectLst>
            <a:outerShdw blurRad="50800" dist="38100" dir="13500000" sx="102000" sy="102000" algn="br" rotWithShape="0">
              <a:prstClr val="black">
                <a:alpha val="40000"/>
              </a:prstClr>
            </a:outerShdw>
          </a:effectLst>
        </p:spPr>
      </p:pic>
      <p:sp>
        <p:nvSpPr>
          <p:cNvPr id="12" name="Rounded Rectangle 11"/>
          <p:cNvSpPr/>
          <p:nvPr/>
        </p:nvSpPr>
        <p:spPr>
          <a:xfrm>
            <a:off x="7618730" y="757259"/>
            <a:ext cx="1174395" cy="433587"/>
          </a:xfrm>
          <a:prstGeom prst="roundRect">
            <a:avLst/>
          </a:prstGeom>
          <a:noFill/>
          <a:ln>
            <a:solidFill>
              <a:srgbClr val="ED4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8080244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FCA?</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a:bodyPr>
          <a:lstStyle/>
          <a:p>
            <a:pPr marL="0" indent="0">
              <a:buNone/>
            </a:pPr>
            <a:r>
              <a:rPr lang="en-GB" b="1" dirty="0" smtClean="0"/>
              <a:t>Findings - Risk</a:t>
            </a:r>
          </a:p>
          <a:p>
            <a:r>
              <a:rPr lang="en-GB" dirty="0" smtClean="0"/>
              <a:t>You can create </a:t>
            </a:r>
            <a:r>
              <a:rPr lang="en-GB" dirty="0"/>
              <a:t>a Risk Assessment on a Finding prior to saving it.</a:t>
            </a:r>
            <a:endParaRPr lang="en-NZ" dirty="0"/>
          </a:p>
          <a:p>
            <a:r>
              <a:rPr lang="en-GB" dirty="0" smtClean="0"/>
              <a:t>The </a:t>
            </a:r>
            <a:r>
              <a:rPr lang="en-GB" dirty="0"/>
              <a:t>user and date is </a:t>
            </a:r>
            <a:r>
              <a:rPr lang="en-GB" dirty="0" smtClean="0"/>
              <a:t>recorded </a:t>
            </a:r>
            <a:r>
              <a:rPr lang="en-GB" dirty="0"/>
              <a:t>on the Finding when marked as risk reviewed.</a:t>
            </a:r>
            <a:endParaRPr lang="en-NZ" dirty="0"/>
          </a:p>
          <a:p>
            <a:r>
              <a:rPr lang="en-GB" dirty="0"/>
              <a:t>Barriers can </a:t>
            </a:r>
            <a:r>
              <a:rPr lang="en-GB" dirty="0" smtClean="0"/>
              <a:t>be </a:t>
            </a:r>
            <a:r>
              <a:rPr lang="en-GB" dirty="0"/>
              <a:t>manually linked to a Finding</a:t>
            </a:r>
            <a:r>
              <a:rPr lang="en-GB" dirty="0" smtClean="0"/>
              <a:t>.</a:t>
            </a:r>
            <a:endParaRPr lang="en-NZ" dirty="0"/>
          </a:p>
        </p:txBody>
      </p:sp>
      <p:pic>
        <p:nvPicPr>
          <p:cNvPr id="6" name="Picture 5"/>
          <p:cNvPicPr>
            <a:picLocks noChangeAspect="1"/>
          </p:cNvPicPr>
          <p:nvPr/>
        </p:nvPicPr>
        <p:blipFill>
          <a:blip r:embed="rId2"/>
          <a:stretch>
            <a:fillRect/>
          </a:stretch>
        </p:blipFill>
        <p:spPr>
          <a:xfrm>
            <a:off x="2291391" y="908277"/>
            <a:ext cx="6688707" cy="3047218"/>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4845144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FCA?</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fontScale="92500" lnSpcReduction="20000"/>
          </a:bodyPr>
          <a:lstStyle/>
          <a:p>
            <a:pPr marL="0" indent="0">
              <a:buNone/>
            </a:pPr>
            <a:r>
              <a:rPr lang="en-GB" b="1" dirty="0" smtClean="0"/>
              <a:t>Publish multiple Findings at once</a:t>
            </a:r>
          </a:p>
          <a:p>
            <a:r>
              <a:rPr lang="en-GB" dirty="0" smtClean="0"/>
              <a:t>Publish </a:t>
            </a:r>
            <a:r>
              <a:rPr lang="en-GB" dirty="0"/>
              <a:t>multiple Findings from the </a:t>
            </a:r>
            <a:r>
              <a:rPr lang="en-GB" dirty="0" smtClean="0"/>
              <a:t>Draft </a:t>
            </a:r>
            <a:r>
              <a:rPr lang="en-GB" dirty="0"/>
              <a:t>Findings grid, or from the Findings grid on the source Work Request</a:t>
            </a:r>
            <a:r>
              <a:rPr lang="en-GB" dirty="0" smtClean="0"/>
              <a:t>.</a:t>
            </a:r>
          </a:p>
          <a:p>
            <a:r>
              <a:rPr lang="en-GB" dirty="0" smtClean="0"/>
              <a:t>Confirmation is required before the Findings will be published.</a:t>
            </a:r>
          </a:p>
          <a:p>
            <a:r>
              <a:rPr lang="en-GB" dirty="0" smtClean="0"/>
              <a:t>If any Findings need approval before being published, the approval process will be started when you try to publish them.  </a:t>
            </a:r>
            <a:endParaRPr lang="en-NZ" dirty="0"/>
          </a:p>
        </p:txBody>
      </p:sp>
      <p:pic>
        <p:nvPicPr>
          <p:cNvPr id="5" name="Picture 4"/>
          <p:cNvPicPr>
            <a:picLocks noChangeAspect="1"/>
          </p:cNvPicPr>
          <p:nvPr/>
        </p:nvPicPr>
        <p:blipFill>
          <a:blip r:embed="rId2"/>
          <a:stretch>
            <a:fillRect/>
          </a:stretch>
        </p:blipFill>
        <p:spPr>
          <a:xfrm>
            <a:off x="2508579" y="448786"/>
            <a:ext cx="6162675" cy="2019300"/>
          </a:xfrm>
          <a:prstGeom prst="rect">
            <a:avLst/>
          </a:prstGeom>
          <a:effectLst>
            <a:outerShdw blurRad="50800" dist="38100" dir="13500000" algn="br" rotWithShape="0">
              <a:prstClr val="black">
                <a:alpha val="40000"/>
              </a:prstClr>
            </a:outerShdw>
          </a:effectLst>
        </p:spPr>
      </p:pic>
      <p:pic>
        <p:nvPicPr>
          <p:cNvPr id="6" name="Picture 5"/>
          <p:cNvPicPr>
            <a:picLocks noChangeAspect="1"/>
          </p:cNvPicPr>
          <p:nvPr/>
        </p:nvPicPr>
        <p:blipFill>
          <a:blip r:embed="rId3"/>
          <a:stretch>
            <a:fillRect/>
          </a:stretch>
        </p:blipFill>
        <p:spPr>
          <a:xfrm>
            <a:off x="2508579" y="2606705"/>
            <a:ext cx="6162675" cy="2235022"/>
          </a:xfrm>
          <a:prstGeom prst="rect">
            <a:avLst/>
          </a:prstGeom>
          <a:effectLst>
            <a:outerShdw blurRad="50800" dist="38100" dir="13500000" algn="br" rotWithShape="0">
              <a:prstClr val="black">
                <a:alpha val="40000"/>
              </a:prstClr>
            </a:outerShdw>
          </a:effectLst>
        </p:spPr>
      </p:pic>
      <p:sp>
        <p:nvSpPr>
          <p:cNvPr id="8" name="Rounded Rectangle 7"/>
          <p:cNvSpPr/>
          <p:nvPr/>
        </p:nvSpPr>
        <p:spPr>
          <a:xfrm>
            <a:off x="3303917" y="2199378"/>
            <a:ext cx="203624" cy="213844"/>
          </a:xfrm>
          <a:prstGeom prst="roundRect">
            <a:avLst/>
          </a:prstGeom>
          <a:noFill/>
          <a:ln>
            <a:solidFill>
              <a:srgbClr val="ED4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ounded Rectangle 8"/>
          <p:cNvSpPr/>
          <p:nvPr/>
        </p:nvSpPr>
        <p:spPr>
          <a:xfrm>
            <a:off x="3210731" y="4534261"/>
            <a:ext cx="203624" cy="213844"/>
          </a:xfrm>
          <a:prstGeom prst="roundRect">
            <a:avLst/>
          </a:prstGeom>
          <a:noFill/>
          <a:ln>
            <a:solidFill>
              <a:srgbClr val="ED4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9364550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FCA?</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a:bodyPr>
          <a:lstStyle/>
          <a:p>
            <a:pPr marL="0" indent="0">
              <a:buNone/>
            </a:pPr>
            <a:r>
              <a:rPr lang="en-GB" b="1" dirty="0" smtClean="0"/>
              <a:t>Preview Findings in the Secondary Panel</a:t>
            </a:r>
          </a:p>
          <a:p>
            <a:r>
              <a:rPr lang="en-GB" dirty="0" smtClean="0"/>
              <a:t>Findings </a:t>
            </a:r>
            <a:r>
              <a:rPr lang="en-GB" dirty="0"/>
              <a:t>can be now be </a:t>
            </a:r>
            <a:r>
              <a:rPr lang="en-GB" dirty="0" smtClean="0"/>
              <a:t>previewed in </a:t>
            </a:r>
            <a:r>
              <a:rPr lang="en-GB" dirty="0"/>
              <a:t>the secondary panel on </a:t>
            </a:r>
            <a:r>
              <a:rPr lang="en-GB" dirty="0" smtClean="0"/>
              <a:t>the Findings Overview page, and on Actions</a:t>
            </a:r>
            <a:r>
              <a:rPr lang="en-GB" dirty="0"/>
              <a:t>, Barriers, Findings, Reviews, and </a:t>
            </a:r>
            <a:r>
              <a:rPr lang="en-GB" dirty="0" smtClean="0"/>
              <a:t>Risks.</a:t>
            </a:r>
            <a:endParaRPr lang="en-NZ" dirty="0"/>
          </a:p>
        </p:txBody>
      </p:sp>
      <p:pic>
        <p:nvPicPr>
          <p:cNvPr id="5" name="Picture 4"/>
          <p:cNvPicPr>
            <a:picLocks noChangeAspect="1"/>
          </p:cNvPicPr>
          <p:nvPr/>
        </p:nvPicPr>
        <p:blipFill>
          <a:blip r:embed="rId2"/>
          <a:stretch>
            <a:fillRect/>
          </a:stretch>
        </p:blipFill>
        <p:spPr>
          <a:xfrm>
            <a:off x="2205740" y="681786"/>
            <a:ext cx="6768945" cy="3916093"/>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3443178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FCA?</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lstStyle/>
          <a:p>
            <a:pPr marL="0" indent="0">
              <a:buNone/>
            </a:pPr>
            <a:r>
              <a:rPr lang="en-GB" b="1" dirty="0" smtClean="0"/>
              <a:t>Print Findings (8921)</a:t>
            </a:r>
          </a:p>
          <a:p>
            <a:r>
              <a:rPr lang="en-GB" dirty="0" smtClean="0"/>
              <a:t>Individual Findings can be printed</a:t>
            </a:r>
            <a:r>
              <a:rPr lang="en-GB" dirty="0"/>
              <a:t>.</a:t>
            </a:r>
            <a:endParaRPr lang="en-NZ" dirty="0"/>
          </a:p>
        </p:txBody>
      </p:sp>
      <p:pic>
        <p:nvPicPr>
          <p:cNvPr id="2" name="Picture 1"/>
          <p:cNvPicPr>
            <a:picLocks noChangeAspect="1"/>
          </p:cNvPicPr>
          <p:nvPr/>
        </p:nvPicPr>
        <p:blipFill>
          <a:blip r:embed="rId3"/>
          <a:stretch>
            <a:fillRect/>
          </a:stretch>
        </p:blipFill>
        <p:spPr>
          <a:xfrm>
            <a:off x="2305274" y="157577"/>
            <a:ext cx="6666197" cy="2555176"/>
          </a:xfrm>
          <a:prstGeom prst="rect">
            <a:avLst/>
          </a:prstGeom>
        </p:spPr>
      </p:pic>
      <p:sp>
        <p:nvSpPr>
          <p:cNvPr id="5" name="Rounded Rectangle 4"/>
          <p:cNvSpPr/>
          <p:nvPr/>
        </p:nvSpPr>
        <p:spPr>
          <a:xfrm>
            <a:off x="8684762" y="148951"/>
            <a:ext cx="175724" cy="184544"/>
          </a:xfrm>
          <a:prstGeom prst="roundRect">
            <a:avLst/>
          </a:prstGeom>
          <a:noFill/>
          <a:ln w="38100">
            <a:solidFill>
              <a:srgbClr val="ED4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5"/>
          <p:cNvPicPr/>
          <p:nvPr/>
        </p:nvPicPr>
        <p:blipFill>
          <a:blip r:embed="rId4"/>
          <a:stretch>
            <a:fillRect/>
          </a:stretch>
        </p:blipFill>
        <p:spPr>
          <a:xfrm>
            <a:off x="2461364" y="2522971"/>
            <a:ext cx="5682353" cy="2454470"/>
          </a:xfrm>
          <a:prstGeom prst="rect">
            <a:avLst/>
          </a:prstGeom>
          <a:effectLst>
            <a:outerShdw blurRad="50800" dist="38100" dir="13500000" sx="102000" sy="102000" algn="br" rotWithShape="0">
              <a:prstClr val="black">
                <a:alpha val="40000"/>
              </a:prstClr>
            </a:outerShdw>
          </a:effectLst>
        </p:spPr>
      </p:pic>
    </p:spTree>
    <p:extLst>
      <p:ext uri="{BB962C8B-B14F-4D97-AF65-F5344CB8AC3E}">
        <p14:creationId xmlns:p14="http://schemas.microsoft.com/office/powerpoint/2010/main" val="8326513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FCA?</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a:bodyPr>
          <a:lstStyle/>
          <a:p>
            <a:pPr marL="0" indent="0">
              <a:buNone/>
            </a:pPr>
            <a:r>
              <a:rPr lang="en-GB" b="1" dirty="0" smtClean="0"/>
              <a:t>Action Context</a:t>
            </a:r>
          </a:p>
          <a:p>
            <a:r>
              <a:rPr lang="en-NZ" dirty="0" smtClean="0"/>
              <a:t>View the Finding Description on an Action by expanding the section. </a:t>
            </a:r>
          </a:p>
          <a:p>
            <a:r>
              <a:rPr lang="en-NZ" dirty="0" smtClean="0"/>
              <a:t>All Cause </a:t>
            </a:r>
            <a:r>
              <a:rPr lang="en-NZ" dirty="0"/>
              <a:t>fields are now displayed on the Action, with a much larger field for the Cause Description</a:t>
            </a:r>
          </a:p>
          <a:p>
            <a:pPr marL="0" indent="0">
              <a:buNone/>
            </a:pPr>
            <a:endParaRPr lang="en-GB" b="1" dirty="0" smtClean="0"/>
          </a:p>
        </p:txBody>
      </p:sp>
      <p:pic>
        <p:nvPicPr>
          <p:cNvPr id="8" name="Picture 7"/>
          <p:cNvPicPr>
            <a:picLocks noChangeAspect="1"/>
          </p:cNvPicPr>
          <p:nvPr/>
        </p:nvPicPr>
        <p:blipFill>
          <a:blip r:embed="rId2"/>
          <a:stretch>
            <a:fillRect/>
          </a:stretch>
        </p:blipFill>
        <p:spPr>
          <a:xfrm>
            <a:off x="2165912" y="908277"/>
            <a:ext cx="6771054" cy="2739141"/>
          </a:xfrm>
          <a:prstGeom prst="rect">
            <a:avLst/>
          </a:prstGeom>
          <a:effectLst>
            <a:outerShdw blurRad="50800" dist="38100" dir="13500000" algn="br" rotWithShape="0">
              <a:prstClr val="black">
                <a:alpha val="40000"/>
              </a:prstClr>
            </a:outerShdw>
          </a:effectLst>
        </p:spPr>
      </p:pic>
      <p:sp>
        <p:nvSpPr>
          <p:cNvPr id="19" name="Line Callout 1 18"/>
          <p:cNvSpPr/>
          <p:nvPr/>
        </p:nvSpPr>
        <p:spPr>
          <a:xfrm>
            <a:off x="3062379" y="4281755"/>
            <a:ext cx="2208361" cy="372761"/>
          </a:xfrm>
          <a:prstGeom prst="borderCallout1">
            <a:avLst>
              <a:gd name="adj1" fmla="val 45044"/>
              <a:gd name="adj2" fmla="val 121"/>
              <a:gd name="adj3" fmla="val -584086"/>
              <a:gd name="adj4" fmla="val -30611"/>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smtClean="0">
                <a:solidFill>
                  <a:schemeClr val="bg1"/>
                </a:solidFill>
              </a:rPr>
              <a:t>Click on the expand icon to reveal the Finding Description below.</a:t>
            </a:r>
            <a:endParaRPr lang="en-NZ" sz="1000" dirty="0">
              <a:solidFill>
                <a:schemeClr val="bg1"/>
              </a:solidFill>
            </a:endParaRPr>
          </a:p>
        </p:txBody>
      </p:sp>
    </p:spTree>
    <p:extLst>
      <p:ext uri="{BB962C8B-B14F-4D97-AF65-F5344CB8AC3E}">
        <p14:creationId xmlns:p14="http://schemas.microsoft.com/office/powerpoint/2010/main" val="38788565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FCA?</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a:bodyPr>
          <a:lstStyle/>
          <a:p>
            <a:pPr marL="0" indent="0">
              <a:buNone/>
            </a:pPr>
            <a:r>
              <a:rPr lang="en-GB" b="1" dirty="0" smtClean="0"/>
              <a:t>Action Details</a:t>
            </a:r>
          </a:p>
          <a:p>
            <a:r>
              <a:rPr lang="en-GB" dirty="0"/>
              <a:t>The ‘Action Required’ field on an Action </a:t>
            </a:r>
            <a:r>
              <a:rPr lang="en-GB" dirty="0" smtClean="0"/>
              <a:t>is bigger.</a:t>
            </a:r>
          </a:p>
          <a:p>
            <a:r>
              <a:rPr lang="en-GB" dirty="0" smtClean="0"/>
              <a:t>Department Manager(s) are displayed on the Action.</a:t>
            </a:r>
          </a:p>
          <a:p>
            <a:r>
              <a:rPr lang="en-GB" dirty="0" smtClean="0"/>
              <a:t>Assignment </a:t>
            </a:r>
            <a:r>
              <a:rPr lang="en-GB" dirty="0"/>
              <a:t>Groups can be assigned to Actions as Action Assignee or Action Tracker.</a:t>
            </a:r>
            <a:endParaRPr lang="en-NZ" dirty="0"/>
          </a:p>
          <a:p>
            <a:pPr marL="0" indent="0">
              <a:buNone/>
            </a:pPr>
            <a:endParaRPr lang="en-NZ" dirty="0"/>
          </a:p>
          <a:p>
            <a:pPr marL="0" indent="0">
              <a:buNone/>
            </a:pPr>
            <a:endParaRPr lang="en-GB" b="1" dirty="0" smtClean="0"/>
          </a:p>
        </p:txBody>
      </p:sp>
      <p:pic>
        <p:nvPicPr>
          <p:cNvPr id="2" name="Picture 1"/>
          <p:cNvPicPr>
            <a:picLocks noChangeAspect="1"/>
          </p:cNvPicPr>
          <p:nvPr/>
        </p:nvPicPr>
        <p:blipFill>
          <a:blip r:embed="rId2"/>
          <a:stretch>
            <a:fillRect/>
          </a:stretch>
        </p:blipFill>
        <p:spPr>
          <a:xfrm>
            <a:off x="2278207" y="312754"/>
            <a:ext cx="6771054" cy="2171654"/>
          </a:xfrm>
          <a:prstGeom prst="rect">
            <a:avLst/>
          </a:prstGeom>
          <a:effectLst>
            <a:outerShdw blurRad="50800" dist="38100" dir="13500000" algn="br" rotWithShape="0">
              <a:prstClr val="black">
                <a:alpha val="40000"/>
              </a:prstClr>
            </a:outerShdw>
          </a:effectLst>
        </p:spPr>
      </p:pic>
      <p:pic>
        <p:nvPicPr>
          <p:cNvPr id="6" name="Picture 5"/>
          <p:cNvPicPr>
            <a:picLocks noChangeAspect="1"/>
          </p:cNvPicPr>
          <p:nvPr/>
        </p:nvPicPr>
        <p:blipFill>
          <a:blip r:embed="rId3"/>
          <a:stretch>
            <a:fillRect/>
          </a:stretch>
        </p:blipFill>
        <p:spPr>
          <a:xfrm>
            <a:off x="4504781" y="2484408"/>
            <a:ext cx="3710292" cy="2394907"/>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9641841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40033" y="244043"/>
            <a:ext cx="6771054" cy="2777540"/>
          </a:xfrm>
          <a:prstGeom prst="rect">
            <a:avLst/>
          </a:prstGeom>
          <a:effectLst>
            <a:outerShdw blurRad="50800" dist="38100" dir="13500000" algn="br" rotWithShape="0">
              <a:prstClr val="black">
                <a:alpha val="40000"/>
              </a:prstClr>
            </a:outerShdw>
          </a:effectLst>
        </p:spPr>
      </p:pic>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FCA?</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a:bodyPr>
          <a:lstStyle/>
          <a:p>
            <a:pPr marL="0" indent="0">
              <a:buNone/>
            </a:pPr>
            <a:r>
              <a:rPr lang="en-GB" b="1" dirty="0" smtClean="0"/>
              <a:t>Action Response &amp; Closure, Attachments and History</a:t>
            </a:r>
            <a:endParaRPr lang="en-GB" b="1" dirty="0"/>
          </a:p>
          <a:p>
            <a:r>
              <a:rPr lang="en-GB" dirty="0"/>
              <a:t>Attachments can </a:t>
            </a:r>
            <a:r>
              <a:rPr lang="en-GB" dirty="0" smtClean="0"/>
              <a:t>now be </a:t>
            </a:r>
            <a:r>
              <a:rPr lang="en-GB" dirty="0"/>
              <a:t>added to Actions which are in state ‘Completed’ or ‘Recheck</a:t>
            </a:r>
            <a:r>
              <a:rPr lang="en-GB" dirty="0" smtClean="0"/>
              <a:t>’.</a:t>
            </a:r>
          </a:p>
          <a:p>
            <a:r>
              <a:rPr lang="en-GB" dirty="0"/>
              <a:t>Action Managers and Action Trackers can </a:t>
            </a:r>
            <a:r>
              <a:rPr lang="en-GB" dirty="0" smtClean="0"/>
              <a:t>add </a:t>
            </a:r>
            <a:r>
              <a:rPr lang="en-GB" dirty="0"/>
              <a:t>attachments to an Action.</a:t>
            </a:r>
            <a:endParaRPr lang="en-NZ" dirty="0"/>
          </a:p>
          <a:p>
            <a:pPr marL="0" indent="0">
              <a:buNone/>
            </a:pPr>
            <a:endParaRPr lang="en-NZ" dirty="0"/>
          </a:p>
          <a:p>
            <a:pPr marL="0" indent="0">
              <a:buNone/>
            </a:pPr>
            <a:endParaRPr lang="en-GB" b="1" dirty="0" smtClean="0"/>
          </a:p>
        </p:txBody>
      </p:sp>
      <p:pic>
        <p:nvPicPr>
          <p:cNvPr id="7" name="Picture 6"/>
          <p:cNvPicPr>
            <a:picLocks noChangeAspect="1"/>
          </p:cNvPicPr>
          <p:nvPr/>
        </p:nvPicPr>
        <p:blipFill>
          <a:blip r:embed="rId3"/>
          <a:stretch>
            <a:fillRect/>
          </a:stretch>
        </p:blipFill>
        <p:spPr>
          <a:xfrm>
            <a:off x="2094481" y="4281756"/>
            <a:ext cx="6816606" cy="727362"/>
          </a:xfrm>
          <a:prstGeom prst="rect">
            <a:avLst/>
          </a:prstGeom>
          <a:effectLst>
            <a:outerShdw blurRad="50800" dist="38100" dir="13500000" algn="br" rotWithShape="0">
              <a:prstClr val="black">
                <a:alpha val="40000"/>
              </a:prstClr>
            </a:outerShdw>
          </a:effectLst>
        </p:spPr>
      </p:pic>
      <p:pic>
        <p:nvPicPr>
          <p:cNvPr id="9" name="Picture 8"/>
          <p:cNvPicPr>
            <a:picLocks noChangeAspect="1"/>
          </p:cNvPicPr>
          <p:nvPr/>
        </p:nvPicPr>
        <p:blipFill>
          <a:blip r:embed="rId4"/>
          <a:stretch>
            <a:fillRect/>
          </a:stretch>
        </p:blipFill>
        <p:spPr>
          <a:xfrm>
            <a:off x="2140033" y="3231533"/>
            <a:ext cx="6771054" cy="857667"/>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8530491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FCA?</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a:bodyPr>
          <a:lstStyle/>
          <a:p>
            <a:pPr marL="0" indent="0">
              <a:buNone/>
            </a:pPr>
            <a:r>
              <a:rPr lang="en-GB" b="1" dirty="0" smtClean="0"/>
              <a:t>Replacement Actions</a:t>
            </a:r>
          </a:p>
          <a:p>
            <a:r>
              <a:rPr lang="en-GB" dirty="0" smtClean="0"/>
              <a:t>Replacement Actions can be raised from Proposed Actions which have been rejected, or Completed or Recheck Actions which have been found ineffective.</a:t>
            </a:r>
          </a:p>
        </p:txBody>
      </p:sp>
      <p:pic>
        <p:nvPicPr>
          <p:cNvPr id="5" name="Picture 4"/>
          <p:cNvPicPr/>
          <p:nvPr/>
        </p:nvPicPr>
        <p:blipFill rotWithShape="1">
          <a:blip r:embed="rId2">
            <a:extLst>
              <a:ext uri="{28A0092B-C50C-407E-A947-70E740481C1C}">
                <a14:useLocalDpi xmlns:a14="http://schemas.microsoft.com/office/drawing/2010/main" val="0"/>
              </a:ext>
            </a:extLst>
          </a:blip>
          <a:srcRect l="1789" t="1221"/>
          <a:stretch/>
        </p:blipFill>
        <p:spPr>
          <a:xfrm>
            <a:off x="2184400" y="160018"/>
            <a:ext cx="1473200" cy="1906111"/>
          </a:xfrm>
          <a:prstGeom prst="rect">
            <a:avLst/>
          </a:prstGeom>
          <a:effectLst>
            <a:outerShdw blurRad="50800" dist="38100" dir="13500000" sx="102000" sy="102000" algn="br" rotWithShape="0">
              <a:prstClr val="black">
                <a:alpha val="40000"/>
              </a:prstClr>
            </a:outerShdw>
          </a:effectLst>
        </p:spPr>
      </p:pic>
      <p:pic>
        <p:nvPicPr>
          <p:cNvPr id="2" name="Picture 1"/>
          <p:cNvPicPr>
            <a:picLocks noChangeAspect="1"/>
          </p:cNvPicPr>
          <p:nvPr/>
        </p:nvPicPr>
        <p:blipFill rotWithShape="1">
          <a:blip r:embed="rId3"/>
          <a:srcRect l="1295"/>
          <a:stretch/>
        </p:blipFill>
        <p:spPr>
          <a:xfrm>
            <a:off x="3949699" y="160018"/>
            <a:ext cx="1504039" cy="3176825"/>
          </a:xfrm>
          <a:prstGeom prst="rect">
            <a:avLst/>
          </a:prstGeom>
          <a:effectLst>
            <a:outerShdw blurRad="50800" dist="38100" dir="13500000" sx="102000" sy="102000" algn="br" rotWithShape="0">
              <a:prstClr val="black">
                <a:alpha val="40000"/>
              </a:prstClr>
            </a:outerShdw>
          </a:effectLst>
        </p:spPr>
      </p:pic>
      <p:pic>
        <p:nvPicPr>
          <p:cNvPr id="6" name="Picture 5"/>
          <p:cNvPicPr>
            <a:picLocks noChangeAspect="1"/>
          </p:cNvPicPr>
          <p:nvPr/>
        </p:nvPicPr>
        <p:blipFill rotWithShape="1">
          <a:blip r:embed="rId4"/>
          <a:srcRect l="31544" t="35737" r="30694" b="13015"/>
          <a:stretch/>
        </p:blipFill>
        <p:spPr>
          <a:xfrm>
            <a:off x="5580219" y="1513495"/>
            <a:ext cx="3452971" cy="1064632"/>
          </a:xfrm>
          <a:prstGeom prst="rect">
            <a:avLst/>
          </a:prstGeom>
          <a:effectLst>
            <a:outerShdw blurRad="50800" dist="38100" dir="13500000" sx="102000" sy="102000" algn="br" rotWithShape="0">
              <a:prstClr val="black">
                <a:alpha val="40000"/>
              </a:prstClr>
            </a:outerShdw>
          </a:effectLst>
        </p:spPr>
      </p:pic>
      <p:pic>
        <p:nvPicPr>
          <p:cNvPr id="8" name="Picture 7"/>
          <p:cNvPicPr>
            <a:picLocks noChangeAspect="1"/>
          </p:cNvPicPr>
          <p:nvPr/>
        </p:nvPicPr>
        <p:blipFill rotWithShape="1">
          <a:blip r:embed="rId5"/>
          <a:srcRect l="1321" t="71302" r="1649"/>
          <a:stretch/>
        </p:blipFill>
        <p:spPr>
          <a:xfrm>
            <a:off x="2247899" y="3360622"/>
            <a:ext cx="6642101" cy="762000"/>
          </a:xfrm>
          <a:prstGeom prst="rect">
            <a:avLst/>
          </a:prstGeom>
          <a:effectLst>
            <a:outerShdw blurRad="50800" dist="38100" dir="13500000" sx="102000" sy="102000" algn="br" rotWithShape="0">
              <a:prstClr val="black">
                <a:alpha val="40000"/>
              </a:prstClr>
            </a:outerShdw>
          </a:effectLst>
        </p:spPr>
      </p:pic>
      <p:pic>
        <p:nvPicPr>
          <p:cNvPr id="9" name="Picture 8"/>
          <p:cNvPicPr>
            <a:picLocks noChangeAspect="1"/>
          </p:cNvPicPr>
          <p:nvPr/>
        </p:nvPicPr>
        <p:blipFill>
          <a:blip r:embed="rId6"/>
          <a:stretch>
            <a:fillRect/>
          </a:stretch>
        </p:blipFill>
        <p:spPr>
          <a:xfrm>
            <a:off x="2242874" y="4149855"/>
            <a:ext cx="6674693" cy="660347"/>
          </a:xfrm>
          <a:prstGeom prst="rect">
            <a:avLst/>
          </a:prstGeom>
          <a:effectLst>
            <a:outerShdw blurRad="50800" dist="38100" dir="13500000" sx="102000" sy="102000" algn="br" rotWithShape="0">
              <a:prstClr val="black">
                <a:alpha val="40000"/>
              </a:prstClr>
            </a:outerShdw>
          </a:effectLst>
        </p:spPr>
      </p:pic>
      <p:sp>
        <p:nvSpPr>
          <p:cNvPr id="11" name="Line Callout 1 10"/>
          <p:cNvSpPr/>
          <p:nvPr/>
        </p:nvSpPr>
        <p:spPr>
          <a:xfrm>
            <a:off x="5580219" y="3886615"/>
            <a:ext cx="2208361" cy="601880"/>
          </a:xfrm>
          <a:prstGeom prst="borderCallout1">
            <a:avLst>
              <a:gd name="adj1" fmla="val 45044"/>
              <a:gd name="adj2" fmla="val 121"/>
              <a:gd name="adj3" fmla="val 118901"/>
              <a:gd name="adj4" fmla="val -130676"/>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rPr>
              <a:t>Actions which have been replaced now have a link to navigate to the </a:t>
            </a:r>
            <a:r>
              <a:rPr lang="en-GB" sz="1000" dirty="0" smtClean="0">
                <a:solidFill>
                  <a:schemeClr val="bg1"/>
                </a:solidFill>
              </a:rPr>
              <a:t>replacement </a:t>
            </a:r>
            <a:r>
              <a:rPr lang="en-GB" sz="1000" dirty="0">
                <a:solidFill>
                  <a:schemeClr val="bg1"/>
                </a:solidFill>
              </a:rPr>
              <a:t>Action.</a:t>
            </a:r>
            <a:endParaRPr lang="en-NZ" sz="1000" dirty="0">
              <a:solidFill>
                <a:schemeClr val="bg1"/>
              </a:solidFill>
            </a:endParaRPr>
          </a:p>
        </p:txBody>
      </p:sp>
      <p:sp>
        <p:nvSpPr>
          <p:cNvPr id="12" name="Line Callout 1 11"/>
          <p:cNvSpPr/>
          <p:nvPr/>
        </p:nvSpPr>
        <p:spPr>
          <a:xfrm>
            <a:off x="2242874" y="2222500"/>
            <a:ext cx="1560617" cy="823566"/>
          </a:xfrm>
          <a:prstGeom prst="borderCallout1">
            <a:avLst>
              <a:gd name="adj1" fmla="val 100559"/>
              <a:gd name="adj2" fmla="val 64410"/>
              <a:gd name="adj3" fmla="val 196005"/>
              <a:gd name="adj4" fmla="val 28825"/>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bg1"/>
                </a:solidFill>
              </a:rPr>
              <a:t>There is a link on the replacement Action to navigate to the original Action</a:t>
            </a:r>
            <a:endParaRPr lang="en-NZ" sz="1000" dirty="0">
              <a:solidFill>
                <a:schemeClr val="bg1"/>
              </a:solidFill>
            </a:endParaRPr>
          </a:p>
        </p:txBody>
      </p:sp>
      <p:sp>
        <p:nvSpPr>
          <p:cNvPr id="13" name="Line Callout 1 12"/>
          <p:cNvSpPr/>
          <p:nvPr/>
        </p:nvSpPr>
        <p:spPr>
          <a:xfrm>
            <a:off x="5618356" y="559620"/>
            <a:ext cx="3037964" cy="592940"/>
          </a:xfrm>
          <a:prstGeom prst="borderCallout1">
            <a:avLst>
              <a:gd name="adj1" fmla="val 98417"/>
              <a:gd name="adj2" fmla="val 45660"/>
              <a:gd name="adj3" fmla="val 184013"/>
              <a:gd name="adj4" fmla="val 55790"/>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bg1"/>
                </a:solidFill>
              </a:rPr>
              <a:t>Whether the original Action is closed, cancelled, or left in its current state, depends on how your system is configured. A warning is displayed first.</a:t>
            </a:r>
            <a:endParaRPr lang="en-NZ" sz="1000" dirty="0">
              <a:solidFill>
                <a:schemeClr val="bg1"/>
              </a:solidFill>
            </a:endParaRPr>
          </a:p>
        </p:txBody>
      </p:sp>
      <p:sp>
        <p:nvSpPr>
          <p:cNvPr id="14" name="Rounded Rectangle 13"/>
          <p:cNvSpPr/>
          <p:nvPr/>
        </p:nvSpPr>
        <p:spPr>
          <a:xfrm>
            <a:off x="2204774" y="1015231"/>
            <a:ext cx="1414726" cy="236988"/>
          </a:xfrm>
          <a:prstGeom prst="roundRect">
            <a:avLst/>
          </a:prstGeom>
          <a:noFill/>
          <a:ln>
            <a:solidFill>
              <a:srgbClr val="ED4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ounded Rectangle 14"/>
          <p:cNvSpPr/>
          <p:nvPr/>
        </p:nvSpPr>
        <p:spPr>
          <a:xfrm>
            <a:off x="3968955" y="1629935"/>
            <a:ext cx="1414726" cy="320783"/>
          </a:xfrm>
          <a:prstGeom prst="roundRect">
            <a:avLst/>
          </a:prstGeom>
          <a:noFill/>
          <a:ln>
            <a:solidFill>
              <a:srgbClr val="ED4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3661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FCA?</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a:bodyPr>
          <a:lstStyle/>
          <a:p>
            <a:pPr marL="0" indent="0">
              <a:buNone/>
            </a:pPr>
            <a:r>
              <a:rPr lang="en-GB" b="1" dirty="0" smtClean="0"/>
              <a:t>Preview Actions in the Secondary Panel</a:t>
            </a:r>
          </a:p>
          <a:p>
            <a:r>
              <a:rPr lang="en-GB" dirty="0" smtClean="0"/>
              <a:t>Actions </a:t>
            </a:r>
            <a:r>
              <a:rPr lang="en-GB" dirty="0"/>
              <a:t>can </a:t>
            </a:r>
            <a:r>
              <a:rPr lang="en-GB" dirty="0" smtClean="0"/>
              <a:t>be previewed in </a:t>
            </a:r>
            <a:r>
              <a:rPr lang="en-GB" dirty="0"/>
              <a:t>the secondary panel on Findings and Risks</a:t>
            </a:r>
            <a:r>
              <a:rPr lang="en-GB" dirty="0" smtClean="0"/>
              <a:t>.</a:t>
            </a:r>
            <a:endParaRPr lang="en-NZ" dirty="0"/>
          </a:p>
        </p:txBody>
      </p:sp>
      <p:pic>
        <p:nvPicPr>
          <p:cNvPr id="6" name="Picture 5"/>
          <p:cNvPicPr>
            <a:picLocks noChangeAspect="1"/>
          </p:cNvPicPr>
          <p:nvPr/>
        </p:nvPicPr>
        <p:blipFill>
          <a:blip r:embed="rId2"/>
          <a:stretch>
            <a:fillRect/>
          </a:stretch>
        </p:blipFill>
        <p:spPr>
          <a:xfrm>
            <a:off x="2274898" y="519915"/>
            <a:ext cx="6800091" cy="3802201"/>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488872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The enhancements in </a:t>
            </a:r>
            <a:r>
              <a:rPr lang="en-NZ" dirty="0" smtClean="0"/>
              <a:t>v2019.1 </a:t>
            </a:r>
            <a:r>
              <a:rPr lang="en-NZ" dirty="0"/>
              <a:t>are focussed on </a:t>
            </a:r>
            <a:r>
              <a:rPr lang="en-NZ" dirty="0" smtClean="0"/>
              <a:t>improvements </a:t>
            </a:r>
            <a:r>
              <a:rPr lang="en-NZ" dirty="0"/>
              <a:t>to the </a:t>
            </a:r>
            <a:r>
              <a:rPr lang="en-NZ" dirty="0" smtClean="0"/>
              <a:t>FCA module, which includes implementing the new wide-screen user interface. </a:t>
            </a:r>
            <a:r>
              <a:rPr lang="en-NZ" dirty="0"/>
              <a:t>Specific enhancements include:</a:t>
            </a:r>
            <a:br>
              <a:rPr lang="en-NZ" dirty="0"/>
            </a:br>
            <a:endParaRPr lang="en-GB" sz="1800" dirty="0"/>
          </a:p>
        </p:txBody>
      </p:sp>
      <p:sp>
        <p:nvSpPr>
          <p:cNvPr id="3" name="Content Placeholder 2"/>
          <p:cNvSpPr>
            <a:spLocks noGrp="1"/>
          </p:cNvSpPr>
          <p:nvPr>
            <p:ph idx="4294967295"/>
          </p:nvPr>
        </p:nvSpPr>
        <p:spPr>
          <a:xfrm>
            <a:off x="2971885" y="1863951"/>
            <a:ext cx="5836835" cy="3191127"/>
          </a:xfrm>
          <a:prstGeom prst="rect">
            <a:avLst/>
          </a:prstGeom>
        </p:spPr>
        <p:txBody>
          <a:bodyPr>
            <a:normAutofit/>
          </a:bodyPr>
          <a:lstStyle/>
          <a:p>
            <a:r>
              <a:rPr lang="en-GB" b="1" dirty="0" smtClean="0"/>
              <a:t>Cause and Action </a:t>
            </a:r>
            <a:r>
              <a:rPr lang="en-GB" b="1" dirty="0"/>
              <a:t>Requests </a:t>
            </a:r>
            <a:r>
              <a:rPr lang="en-GB" dirty="0"/>
              <a:t>– </a:t>
            </a:r>
            <a:r>
              <a:rPr lang="en-GB" dirty="0" smtClean="0"/>
              <a:t>Use these to let the Finding responder know what kind of response is required.</a:t>
            </a:r>
          </a:p>
          <a:p>
            <a:r>
              <a:rPr lang="en-GB" b="1" dirty="0" smtClean="0"/>
              <a:t>Approvals</a:t>
            </a:r>
            <a:r>
              <a:rPr lang="en-GB" dirty="0" smtClean="0"/>
              <a:t> – Choose when approval is needed before a Finding or Action moves to the next state.</a:t>
            </a:r>
          </a:p>
          <a:p>
            <a:r>
              <a:rPr lang="en-GB" b="1" dirty="0" smtClean="0"/>
              <a:t>Search &amp; </a:t>
            </a:r>
            <a:r>
              <a:rPr lang="en-GB" b="1" dirty="0"/>
              <a:t>Reporting </a:t>
            </a:r>
            <a:r>
              <a:rPr lang="en-GB" dirty="0"/>
              <a:t>– </a:t>
            </a:r>
            <a:r>
              <a:rPr lang="en-GB" dirty="0" smtClean="0"/>
              <a:t>The Findings</a:t>
            </a:r>
            <a:r>
              <a:rPr lang="en-GB" dirty="0"/>
              <a:t>, Causes &amp; Actions Reporting </a:t>
            </a:r>
            <a:r>
              <a:rPr lang="en-GB" dirty="0" smtClean="0"/>
              <a:t>page has </a:t>
            </a:r>
            <a:r>
              <a:rPr lang="en-GB" dirty="0"/>
              <a:t>been combined with the Search </a:t>
            </a:r>
            <a:r>
              <a:rPr lang="en-GB" dirty="0" smtClean="0"/>
              <a:t>pages. This allows you to use any available search criteria for each Report.</a:t>
            </a:r>
          </a:p>
          <a:p>
            <a:r>
              <a:rPr lang="en-GB" b="1" dirty="0" smtClean="0"/>
              <a:t>Grid Improvements </a:t>
            </a:r>
            <a:r>
              <a:rPr lang="en-GB" dirty="0" smtClean="0"/>
              <a:t>– All grids </a:t>
            </a:r>
            <a:r>
              <a:rPr lang="en-GB" dirty="0"/>
              <a:t>in FCA </a:t>
            </a:r>
            <a:r>
              <a:rPr lang="en-GB" dirty="0" smtClean="0"/>
              <a:t>now have filtering </a:t>
            </a:r>
            <a:r>
              <a:rPr lang="en-GB" dirty="0"/>
              <a:t>functionality </a:t>
            </a:r>
            <a:r>
              <a:rPr lang="en-GB" dirty="0" smtClean="0"/>
              <a:t>and allow users to customise and save their grid settings.</a:t>
            </a:r>
            <a:endParaRPr lang="en-GB" dirty="0"/>
          </a:p>
        </p:txBody>
      </p:sp>
      <p:sp>
        <p:nvSpPr>
          <p:cNvPr id="4" name="Text Placeholder 3"/>
          <p:cNvSpPr>
            <a:spLocks noGrp="1"/>
          </p:cNvSpPr>
          <p:nvPr>
            <p:ph type="body" sz="quarter" idx="10"/>
          </p:nvPr>
        </p:nvSpPr>
        <p:spPr/>
        <p:txBody>
          <a:bodyPr/>
          <a:lstStyle/>
          <a:p>
            <a:r>
              <a:rPr lang="en-GB" dirty="0" smtClean="0"/>
              <a:t>Enhancements - Overview</a:t>
            </a:r>
            <a:endParaRPr lang="en-GB" dirty="0"/>
          </a:p>
        </p:txBody>
      </p:sp>
    </p:spTree>
    <p:extLst>
      <p:ext uri="{BB962C8B-B14F-4D97-AF65-F5344CB8AC3E}">
        <p14:creationId xmlns:p14="http://schemas.microsoft.com/office/powerpoint/2010/main" val="26673413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FCA?</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a:bodyPr>
          <a:lstStyle/>
          <a:p>
            <a:pPr marL="0" indent="0">
              <a:buNone/>
            </a:pPr>
            <a:r>
              <a:rPr lang="en-GB" b="1" dirty="0" smtClean="0"/>
              <a:t>Search and Reporting (31906</a:t>
            </a:r>
            <a:r>
              <a:rPr lang="en-GB" b="1" dirty="0"/>
              <a:t>, 32677)</a:t>
            </a:r>
            <a:r>
              <a:rPr lang="en-GB" b="1" dirty="0" smtClean="0"/>
              <a:t> </a:t>
            </a:r>
          </a:p>
          <a:p>
            <a:r>
              <a:rPr lang="en-GB" dirty="0"/>
              <a:t>Findings, Causes &amp; Actions Reporting has been combined with the Search Findings and Search Actions pages. Reports can now be filtered as required using any of the additional search criteria options</a:t>
            </a:r>
            <a:r>
              <a:rPr lang="en-GB" dirty="0" smtClean="0"/>
              <a:t>.</a:t>
            </a:r>
          </a:p>
        </p:txBody>
      </p:sp>
      <p:pic>
        <p:nvPicPr>
          <p:cNvPr id="2" name="Picture 1"/>
          <p:cNvPicPr>
            <a:picLocks noChangeAspect="1"/>
          </p:cNvPicPr>
          <p:nvPr/>
        </p:nvPicPr>
        <p:blipFill>
          <a:blip r:embed="rId2"/>
          <a:stretch>
            <a:fillRect/>
          </a:stretch>
        </p:blipFill>
        <p:spPr>
          <a:xfrm>
            <a:off x="2011680" y="726897"/>
            <a:ext cx="6932022" cy="2793795"/>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931891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FCA?</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a:xfrm>
            <a:off x="225425" y="1527175"/>
            <a:ext cx="1975515" cy="2595447"/>
          </a:xfrm>
        </p:spPr>
        <p:txBody>
          <a:bodyPr>
            <a:normAutofit fontScale="92500" lnSpcReduction="20000"/>
          </a:bodyPr>
          <a:lstStyle/>
          <a:p>
            <a:pPr marL="0" indent="0">
              <a:buNone/>
            </a:pPr>
            <a:r>
              <a:rPr lang="en-GB" b="1" dirty="0" smtClean="0"/>
              <a:t>Search Findings</a:t>
            </a:r>
          </a:p>
          <a:p>
            <a:pPr marL="0" indent="0">
              <a:buNone/>
            </a:pPr>
            <a:r>
              <a:rPr lang="en-GB" dirty="0" smtClean="0"/>
              <a:t>You can now search </a:t>
            </a:r>
            <a:r>
              <a:rPr lang="en-GB" dirty="0"/>
              <a:t>for Findings </a:t>
            </a:r>
            <a:r>
              <a:rPr lang="en-GB" dirty="0" smtClean="0"/>
              <a:t>by: </a:t>
            </a:r>
          </a:p>
          <a:p>
            <a:pPr marL="180975" lvl="1" indent="-180975"/>
            <a:r>
              <a:rPr lang="en-GB" dirty="0" smtClean="0"/>
              <a:t>State</a:t>
            </a:r>
          </a:p>
          <a:p>
            <a:pPr marL="180975" lvl="1" indent="-180975"/>
            <a:r>
              <a:rPr lang="en-GB" dirty="0" smtClean="0"/>
              <a:t>Response</a:t>
            </a:r>
          </a:p>
          <a:p>
            <a:pPr marL="180975" lvl="1" indent="-180975"/>
            <a:r>
              <a:rPr lang="en-GB" dirty="0" smtClean="0"/>
              <a:t>Location</a:t>
            </a:r>
          </a:p>
          <a:p>
            <a:pPr marL="180975" lvl="1" indent="-180975"/>
            <a:r>
              <a:rPr lang="en-GB" dirty="0" smtClean="0"/>
              <a:t>Entered By and On</a:t>
            </a:r>
          </a:p>
          <a:p>
            <a:pPr marL="180975" lvl="1" indent="-180975"/>
            <a:r>
              <a:rPr lang="en-GB" dirty="0" smtClean="0"/>
              <a:t>Rejected On</a:t>
            </a:r>
          </a:p>
          <a:p>
            <a:pPr marL="180975" lvl="1" indent="-180975"/>
            <a:r>
              <a:rPr lang="en-GB" dirty="0"/>
              <a:t>External Finding </a:t>
            </a:r>
            <a:r>
              <a:rPr lang="en-GB" dirty="0" smtClean="0"/>
              <a:t>Reference</a:t>
            </a:r>
          </a:p>
          <a:p>
            <a:pPr marL="180975" lvl="1" indent="-180975"/>
            <a:r>
              <a:rPr lang="en-GB" dirty="0" smtClean="0"/>
              <a:t>Source Sub-Type</a:t>
            </a:r>
          </a:p>
          <a:p>
            <a:pPr marL="180975" lvl="1" indent="-180975"/>
            <a:r>
              <a:rPr lang="en-GB" dirty="0" smtClean="0"/>
              <a:t>Manual / Rule Reference</a:t>
            </a:r>
          </a:p>
          <a:p>
            <a:pPr marL="180975" lvl="1" indent="-180975"/>
            <a:r>
              <a:rPr lang="en-GB" dirty="0" smtClean="0"/>
              <a:t>Linked Findings</a:t>
            </a:r>
          </a:p>
          <a:p>
            <a:pPr marL="180975" lvl="1" indent="-180975"/>
            <a:r>
              <a:rPr lang="en-GB" dirty="0" smtClean="0"/>
              <a:t>Reason for Closure</a:t>
            </a:r>
          </a:p>
          <a:p>
            <a:pPr marL="180975" lvl="1" indent="-180975"/>
            <a:r>
              <a:rPr lang="en-GB" dirty="0" smtClean="0"/>
              <a:t>First Cause Entered Date</a:t>
            </a:r>
            <a:endParaRPr lang="en-NZ" dirty="0"/>
          </a:p>
        </p:txBody>
      </p:sp>
      <p:pic>
        <p:nvPicPr>
          <p:cNvPr id="6" name="Picture 5"/>
          <p:cNvPicPr>
            <a:picLocks noChangeAspect="1"/>
          </p:cNvPicPr>
          <p:nvPr/>
        </p:nvPicPr>
        <p:blipFill>
          <a:blip r:embed="rId2"/>
          <a:stretch>
            <a:fillRect/>
          </a:stretch>
        </p:blipFill>
        <p:spPr>
          <a:xfrm>
            <a:off x="2331867" y="83329"/>
            <a:ext cx="4345379" cy="4895698"/>
          </a:xfrm>
          <a:prstGeom prst="rect">
            <a:avLst/>
          </a:prstGeom>
          <a:effectLst>
            <a:outerShdw blurRad="50800" dist="38100" dir="13500000" algn="br" rotWithShape="0">
              <a:prstClr val="black">
                <a:alpha val="40000"/>
              </a:prstClr>
            </a:outerShdw>
          </a:effectLst>
        </p:spPr>
      </p:pic>
      <p:pic>
        <p:nvPicPr>
          <p:cNvPr id="5" name="Picture 4"/>
          <p:cNvPicPr>
            <a:picLocks noChangeAspect="1"/>
          </p:cNvPicPr>
          <p:nvPr/>
        </p:nvPicPr>
        <p:blipFill rotWithShape="1">
          <a:blip r:embed="rId3"/>
          <a:srcRect t="606"/>
          <a:stretch/>
        </p:blipFill>
        <p:spPr>
          <a:xfrm>
            <a:off x="4697262" y="2686050"/>
            <a:ext cx="4257675" cy="2016530"/>
          </a:xfrm>
          <a:prstGeom prst="rect">
            <a:avLst/>
          </a:prstGeom>
          <a:effectLst>
            <a:outerShdw blurRad="50800" dist="38100" dir="13500000" algn="br" rotWithShape="0">
              <a:prstClr val="black">
                <a:alpha val="40000"/>
              </a:prstClr>
            </a:outerShdw>
          </a:effectLst>
        </p:spPr>
      </p:pic>
      <p:sp>
        <p:nvSpPr>
          <p:cNvPr id="8" name="Rounded Rectangle 7"/>
          <p:cNvSpPr/>
          <p:nvPr/>
        </p:nvSpPr>
        <p:spPr>
          <a:xfrm>
            <a:off x="5514545" y="4205757"/>
            <a:ext cx="2002672" cy="270550"/>
          </a:xfrm>
          <a:prstGeom prst="roundRect">
            <a:avLst/>
          </a:prstGeom>
          <a:noFill/>
          <a:ln>
            <a:solidFill>
              <a:srgbClr val="ED4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Line Callout 1 13"/>
          <p:cNvSpPr/>
          <p:nvPr/>
        </p:nvSpPr>
        <p:spPr>
          <a:xfrm>
            <a:off x="6746576" y="1765004"/>
            <a:ext cx="2208361" cy="632304"/>
          </a:xfrm>
          <a:prstGeom prst="borderCallout1">
            <a:avLst>
              <a:gd name="adj1" fmla="val 98854"/>
              <a:gd name="adj2" fmla="val 29972"/>
              <a:gd name="adj3" fmla="val 386173"/>
              <a:gd name="adj4" fmla="val 684"/>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bg1"/>
                </a:solidFill>
              </a:rPr>
              <a:t>Causes and Actions can </a:t>
            </a:r>
            <a:r>
              <a:rPr lang="en-GB" sz="1000" dirty="0" smtClean="0">
                <a:solidFill>
                  <a:schemeClr val="bg1"/>
                </a:solidFill>
              </a:rPr>
              <a:t>be </a:t>
            </a:r>
            <a:r>
              <a:rPr lang="en-GB" sz="1000" dirty="0">
                <a:solidFill>
                  <a:schemeClr val="bg1"/>
                </a:solidFill>
              </a:rPr>
              <a:t>added to the Finding Search Results report.</a:t>
            </a:r>
            <a:endParaRPr lang="en-NZ" sz="1000" dirty="0">
              <a:solidFill>
                <a:schemeClr val="bg1"/>
              </a:solidFill>
            </a:endParaRPr>
          </a:p>
        </p:txBody>
      </p:sp>
    </p:spTree>
    <p:extLst>
      <p:ext uri="{BB962C8B-B14F-4D97-AF65-F5344CB8AC3E}">
        <p14:creationId xmlns:p14="http://schemas.microsoft.com/office/powerpoint/2010/main" val="35795976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FCA?</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a:bodyPr>
          <a:lstStyle/>
          <a:p>
            <a:pPr marL="0" indent="0">
              <a:buNone/>
            </a:pPr>
            <a:r>
              <a:rPr lang="en-GB" b="1" dirty="0" smtClean="0"/>
              <a:t>Search Findings by Risk using the Risk Matrix</a:t>
            </a:r>
          </a:p>
          <a:p>
            <a:r>
              <a:rPr lang="en-NZ" dirty="0" smtClean="0"/>
              <a:t>Select any version of the Primary Risk Matrix to search on one or more Risk Values from it.</a:t>
            </a:r>
          </a:p>
          <a:p>
            <a:r>
              <a:rPr lang="en-NZ" dirty="0" smtClean="0"/>
              <a:t>Click on any Risk Level in the Key to select all the cells that have that level.</a:t>
            </a:r>
            <a:endParaRPr lang="en-NZ" dirty="0"/>
          </a:p>
        </p:txBody>
      </p:sp>
      <p:sp>
        <p:nvSpPr>
          <p:cNvPr id="7" name="Rounded Rectangle 6"/>
          <p:cNvSpPr/>
          <p:nvPr/>
        </p:nvSpPr>
        <p:spPr>
          <a:xfrm>
            <a:off x="2385031" y="3181487"/>
            <a:ext cx="2013310" cy="316624"/>
          </a:xfrm>
          <a:prstGeom prst="roundRect">
            <a:avLst/>
          </a:prstGeom>
          <a:noFill/>
          <a:ln>
            <a:solidFill>
              <a:srgbClr val="ED4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ounded Rectangle 7"/>
          <p:cNvSpPr/>
          <p:nvPr/>
        </p:nvSpPr>
        <p:spPr>
          <a:xfrm>
            <a:off x="5535811" y="4386510"/>
            <a:ext cx="2002672" cy="270550"/>
          </a:xfrm>
          <a:prstGeom prst="roundRect">
            <a:avLst/>
          </a:prstGeom>
          <a:noFill/>
          <a:ln>
            <a:solidFill>
              <a:srgbClr val="ED4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 name="Picture 1"/>
          <p:cNvPicPr>
            <a:picLocks noChangeAspect="1"/>
          </p:cNvPicPr>
          <p:nvPr/>
        </p:nvPicPr>
        <p:blipFill>
          <a:blip r:embed="rId2"/>
          <a:stretch>
            <a:fillRect/>
          </a:stretch>
        </p:blipFill>
        <p:spPr>
          <a:xfrm>
            <a:off x="2302073" y="485332"/>
            <a:ext cx="6467475" cy="1238250"/>
          </a:xfrm>
          <a:prstGeom prst="rect">
            <a:avLst/>
          </a:prstGeom>
          <a:effectLst>
            <a:outerShdw blurRad="50800" dist="38100" dir="13500000" algn="br" rotWithShape="0">
              <a:prstClr val="black">
                <a:alpha val="40000"/>
              </a:prstClr>
            </a:outerShdw>
          </a:effectLst>
        </p:spPr>
      </p:pic>
      <p:pic>
        <p:nvPicPr>
          <p:cNvPr id="9" name="Picture 8"/>
          <p:cNvPicPr>
            <a:picLocks noChangeAspect="1"/>
          </p:cNvPicPr>
          <p:nvPr/>
        </p:nvPicPr>
        <p:blipFill>
          <a:blip r:embed="rId3"/>
          <a:stretch>
            <a:fillRect/>
          </a:stretch>
        </p:blipFill>
        <p:spPr>
          <a:xfrm>
            <a:off x="2347483" y="2138791"/>
            <a:ext cx="6422065" cy="2718639"/>
          </a:xfrm>
          <a:prstGeom prst="rect">
            <a:avLst/>
          </a:prstGeom>
          <a:effectLst>
            <a:outerShdw blurRad="50800" dist="38100" dir="13500000" sx="102000" sy="102000" algn="br" rotWithShape="0">
              <a:prstClr val="black">
                <a:alpha val="40000"/>
              </a:prstClr>
            </a:outerShdw>
          </a:effectLst>
        </p:spPr>
      </p:pic>
    </p:spTree>
    <p:extLst>
      <p:ext uri="{BB962C8B-B14F-4D97-AF65-F5344CB8AC3E}">
        <p14:creationId xmlns:p14="http://schemas.microsoft.com/office/powerpoint/2010/main" val="29637172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FCA?</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a:bodyPr>
          <a:lstStyle/>
          <a:p>
            <a:pPr marL="0" indent="0">
              <a:buNone/>
            </a:pPr>
            <a:r>
              <a:rPr lang="en-GB" b="1" dirty="0" smtClean="0"/>
              <a:t>Search Actions</a:t>
            </a:r>
          </a:p>
          <a:p>
            <a:r>
              <a:rPr lang="en-GB" dirty="0" smtClean="0"/>
              <a:t>You can now search </a:t>
            </a:r>
            <a:r>
              <a:rPr lang="en-GB" dirty="0"/>
              <a:t>for an Action </a:t>
            </a:r>
            <a:r>
              <a:rPr lang="en-GB" dirty="0" smtClean="0"/>
              <a:t>by: </a:t>
            </a:r>
          </a:p>
          <a:p>
            <a:pPr marL="361950" lvl="1" indent="-180975"/>
            <a:r>
              <a:rPr lang="en-GB" dirty="0" smtClean="0"/>
              <a:t>External Finding Reference</a:t>
            </a:r>
          </a:p>
          <a:p>
            <a:pPr marL="361950" lvl="1" indent="-180975"/>
            <a:r>
              <a:rPr lang="en-GB" dirty="0" smtClean="0"/>
              <a:t>Source Sub-type</a:t>
            </a:r>
            <a:endParaRPr lang="en-GB" dirty="0"/>
          </a:p>
          <a:p>
            <a:pPr marL="361950" lvl="1" indent="-180975"/>
            <a:r>
              <a:rPr lang="en-GB" dirty="0" smtClean="0"/>
              <a:t>the </a:t>
            </a:r>
            <a:r>
              <a:rPr lang="en-GB" dirty="0"/>
              <a:t>date it was </a:t>
            </a:r>
            <a:r>
              <a:rPr lang="en-GB" dirty="0" smtClean="0"/>
              <a:t>Assigned, Started or Rejected.</a:t>
            </a:r>
          </a:p>
          <a:p>
            <a:pPr marL="361950" lvl="1" indent="-180975"/>
            <a:r>
              <a:rPr lang="en-GB" dirty="0" smtClean="0"/>
              <a:t>External </a:t>
            </a:r>
            <a:r>
              <a:rPr lang="en-GB" dirty="0"/>
              <a:t>Reference </a:t>
            </a:r>
            <a:r>
              <a:rPr lang="en-GB" dirty="0" smtClean="0"/>
              <a:t>fields</a:t>
            </a:r>
            <a:endParaRPr lang="en-NZ" dirty="0"/>
          </a:p>
          <a:p>
            <a:endParaRPr lang="en-NZ" dirty="0"/>
          </a:p>
        </p:txBody>
      </p:sp>
      <p:pic>
        <p:nvPicPr>
          <p:cNvPr id="6" name="Picture 5"/>
          <p:cNvPicPr>
            <a:picLocks noChangeAspect="1"/>
          </p:cNvPicPr>
          <p:nvPr/>
        </p:nvPicPr>
        <p:blipFill>
          <a:blip r:embed="rId2"/>
          <a:stretch>
            <a:fillRect/>
          </a:stretch>
        </p:blipFill>
        <p:spPr>
          <a:xfrm>
            <a:off x="3238640" y="169583"/>
            <a:ext cx="4550736" cy="4827672"/>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9601134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FCA?</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fontScale="92500" lnSpcReduction="20000"/>
          </a:bodyPr>
          <a:lstStyle/>
          <a:p>
            <a:pPr marL="0" indent="0">
              <a:buNone/>
            </a:pPr>
            <a:r>
              <a:rPr lang="en-GB" b="1" dirty="0" smtClean="0"/>
              <a:t>Search Findings and Actions by Aircraft</a:t>
            </a:r>
          </a:p>
          <a:p>
            <a:r>
              <a:rPr lang="en-GB" dirty="0" smtClean="0"/>
              <a:t>The Aircraft Search tool has been redesigned. </a:t>
            </a:r>
          </a:p>
          <a:p>
            <a:r>
              <a:rPr lang="en-GB" dirty="0" smtClean="0"/>
              <a:t>You can view a complete list of aircraft which will be included in the search. </a:t>
            </a:r>
          </a:p>
          <a:p>
            <a:r>
              <a:rPr lang="en-GB" dirty="0" smtClean="0"/>
              <a:t>You can search </a:t>
            </a:r>
            <a:r>
              <a:rPr lang="en-GB" dirty="0"/>
              <a:t>Actions by Aircraft. Results return Actions where the Registration Mark on the parent Finding matches the criteria specified</a:t>
            </a:r>
            <a:r>
              <a:rPr lang="en-GB" dirty="0" smtClean="0"/>
              <a:t>.</a:t>
            </a:r>
            <a:endParaRPr lang="en-NZ" dirty="0"/>
          </a:p>
        </p:txBody>
      </p:sp>
      <p:pic>
        <p:nvPicPr>
          <p:cNvPr id="6" name="Picture 5"/>
          <p:cNvPicPr>
            <a:picLocks noChangeAspect="1"/>
          </p:cNvPicPr>
          <p:nvPr/>
        </p:nvPicPr>
        <p:blipFill>
          <a:blip r:embed="rId2"/>
          <a:stretch>
            <a:fillRect/>
          </a:stretch>
        </p:blipFill>
        <p:spPr>
          <a:xfrm>
            <a:off x="3230054" y="61313"/>
            <a:ext cx="5772150" cy="2638425"/>
          </a:xfrm>
          <a:prstGeom prst="rect">
            <a:avLst/>
          </a:prstGeom>
          <a:effectLst>
            <a:outerShdw blurRad="50800" dist="38100" dir="13500000" algn="br" rotWithShape="0">
              <a:prstClr val="black">
                <a:alpha val="40000"/>
              </a:prstClr>
            </a:outerShdw>
          </a:effectLst>
        </p:spPr>
      </p:pic>
      <p:pic>
        <p:nvPicPr>
          <p:cNvPr id="5" name="Picture 4"/>
          <p:cNvPicPr>
            <a:picLocks noChangeAspect="1"/>
          </p:cNvPicPr>
          <p:nvPr/>
        </p:nvPicPr>
        <p:blipFill>
          <a:blip r:embed="rId3"/>
          <a:stretch>
            <a:fillRect/>
          </a:stretch>
        </p:blipFill>
        <p:spPr>
          <a:xfrm>
            <a:off x="2524894" y="2699738"/>
            <a:ext cx="4947158" cy="2289327"/>
          </a:xfrm>
          <a:prstGeom prst="rect">
            <a:avLst/>
          </a:prstGeom>
          <a:effectLst>
            <a:outerShdw blurRad="50800" dist="38100" dir="13500000" algn="br" rotWithShape="0">
              <a:prstClr val="black">
                <a:alpha val="40000"/>
              </a:prstClr>
            </a:outerShdw>
          </a:effectLst>
        </p:spPr>
      </p:pic>
      <p:cxnSp>
        <p:nvCxnSpPr>
          <p:cNvPr id="11" name="Straight Arrow Connector 10"/>
          <p:cNvCxnSpPr/>
          <p:nvPr/>
        </p:nvCxnSpPr>
        <p:spPr>
          <a:xfrm flipH="1">
            <a:off x="6592186" y="2603527"/>
            <a:ext cx="467834" cy="660667"/>
          </a:xfrm>
          <a:prstGeom prst="straightConnector1">
            <a:avLst/>
          </a:prstGeom>
          <a:ln w="38100">
            <a:solidFill>
              <a:srgbClr val="E21D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2715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4A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874963" y="982980"/>
            <a:ext cx="4887277" cy="518595"/>
          </a:xfrm>
        </p:spPr>
        <p:txBody>
          <a:bodyPr>
            <a:noAutofit/>
          </a:bodyPr>
          <a:lstStyle/>
          <a:p>
            <a:r>
              <a:rPr lang="en-NZ" dirty="0" smtClean="0"/>
              <a:t>What’s new in Analysis?</a:t>
            </a:r>
            <a:endParaRPr lang="en-NZ" dirty="0"/>
          </a:p>
        </p:txBody>
      </p:sp>
      <p:sp>
        <p:nvSpPr>
          <p:cNvPr id="6" name="Text Placeholder 5"/>
          <p:cNvSpPr>
            <a:spLocks noGrp="1"/>
          </p:cNvSpPr>
          <p:nvPr>
            <p:ph type="body" sz="quarter" idx="11"/>
          </p:nvPr>
        </p:nvSpPr>
        <p:spPr/>
        <p:txBody>
          <a:bodyPr/>
          <a:lstStyle/>
          <a:p>
            <a:endParaRPr lang="en-NZ"/>
          </a:p>
        </p:txBody>
      </p:sp>
      <p:sp>
        <p:nvSpPr>
          <p:cNvPr id="7" name="Text Placeholder 6"/>
          <p:cNvSpPr>
            <a:spLocks noGrp="1"/>
          </p:cNvSpPr>
          <p:nvPr>
            <p:ph type="body" sz="quarter" idx="17"/>
          </p:nvPr>
        </p:nvSpPr>
        <p:spPr/>
        <p:txBody>
          <a:bodyPr/>
          <a:lstStyle/>
          <a:p>
            <a:r>
              <a:rPr lang="en-NZ" dirty="0" smtClean="0"/>
              <a:t>04</a:t>
            </a:r>
            <a:endParaRPr lang="en-NZ" dirty="0"/>
          </a:p>
        </p:txBody>
      </p:sp>
    </p:spTree>
    <p:extLst>
      <p:ext uri="{BB962C8B-B14F-4D97-AF65-F5344CB8AC3E}">
        <p14:creationId xmlns:p14="http://schemas.microsoft.com/office/powerpoint/2010/main" val="35391340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533831" y="908277"/>
            <a:ext cx="6267450" cy="3228975"/>
          </a:xfrm>
          <a:prstGeom prst="rect">
            <a:avLst/>
          </a:prstGeom>
        </p:spPr>
      </p:pic>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Analysis?</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lnSpcReduction="10000"/>
          </a:bodyPr>
          <a:lstStyle/>
          <a:p>
            <a:pPr marL="0" indent="0">
              <a:buNone/>
            </a:pPr>
            <a:r>
              <a:rPr lang="en-GB" b="1" dirty="0" smtClean="0"/>
              <a:t>Updates to Finding Criteria (</a:t>
            </a:r>
            <a:r>
              <a:rPr lang="en-GB" b="1" dirty="0"/>
              <a:t>26702, 27510, </a:t>
            </a:r>
            <a:r>
              <a:rPr lang="en-GB" b="1" dirty="0" smtClean="0"/>
              <a:t>30056)</a:t>
            </a:r>
          </a:p>
          <a:p>
            <a:r>
              <a:rPr lang="en-GB" dirty="0" smtClean="0"/>
              <a:t>‘</a:t>
            </a:r>
            <a:r>
              <a:rPr lang="en-GB" dirty="0"/>
              <a:t>Response’ and ‘State’ fields have replaced the ‘Response State’ field. </a:t>
            </a:r>
            <a:endParaRPr lang="en-GB" dirty="0" smtClean="0"/>
          </a:p>
          <a:p>
            <a:r>
              <a:rPr lang="en-GB" dirty="0" smtClean="0"/>
              <a:t>Draft </a:t>
            </a:r>
            <a:r>
              <a:rPr lang="en-GB" dirty="0"/>
              <a:t>is now a State, </a:t>
            </a:r>
            <a:r>
              <a:rPr lang="en-GB" dirty="0" smtClean="0"/>
              <a:t>which makes </a:t>
            </a:r>
            <a:r>
              <a:rPr lang="en-GB" dirty="0"/>
              <a:t>it possible to search for Draft Findings. </a:t>
            </a:r>
            <a:endParaRPr lang="en-GB" dirty="0" smtClean="0"/>
          </a:p>
          <a:p>
            <a:r>
              <a:rPr lang="en-GB" dirty="0" smtClean="0"/>
              <a:t>‘</a:t>
            </a:r>
            <a:r>
              <a:rPr lang="en-GB" dirty="0"/>
              <a:t>Location’ has been added</a:t>
            </a:r>
            <a:r>
              <a:rPr lang="en-GB" dirty="0" smtClean="0"/>
              <a:t>. </a:t>
            </a:r>
            <a:endParaRPr lang="en-GB" dirty="0"/>
          </a:p>
        </p:txBody>
      </p:sp>
      <p:sp>
        <p:nvSpPr>
          <p:cNvPr id="5" name="Rounded Rectangle 4"/>
          <p:cNvSpPr/>
          <p:nvPr/>
        </p:nvSpPr>
        <p:spPr>
          <a:xfrm>
            <a:off x="2424023" y="2593799"/>
            <a:ext cx="3076291" cy="1676275"/>
          </a:xfrm>
          <a:prstGeom prst="roundRect">
            <a:avLst/>
          </a:prstGeom>
          <a:noFill/>
          <a:ln>
            <a:solidFill>
              <a:srgbClr val="006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ounded Rectangle 6"/>
          <p:cNvSpPr/>
          <p:nvPr/>
        </p:nvSpPr>
        <p:spPr>
          <a:xfrm>
            <a:off x="5667556" y="2593800"/>
            <a:ext cx="2984738" cy="373687"/>
          </a:xfrm>
          <a:prstGeom prst="roundRect">
            <a:avLst/>
          </a:prstGeom>
          <a:noFill/>
          <a:ln>
            <a:solidFill>
              <a:srgbClr val="006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ounded Rectangle 7"/>
          <p:cNvSpPr/>
          <p:nvPr/>
        </p:nvSpPr>
        <p:spPr>
          <a:xfrm>
            <a:off x="3327369" y="3433258"/>
            <a:ext cx="621484" cy="180000"/>
          </a:xfrm>
          <a:prstGeom prst="roundRect">
            <a:avLst/>
          </a:prstGeom>
          <a:noFill/>
          <a:ln>
            <a:solidFill>
              <a:srgbClr val="006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8829505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Analysis?</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fontScale="92500" lnSpcReduction="10000"/>
          </a:bodyPr>
          <a:lstStyle/>
          <a:p>
            <a:pPr marL="0" indent="0">
              <a:buNone/>
            </a:pPr>
            <a:r>
              <a:rPr lang="en-GB" b="1" dirty="0" smtClean="0"/>
              <a:t>Updates to Action Criteria (</a:t>
            </a:r>
            <a:r>
              <a:rPr lang="en-GB" b="1" dirty="0"/>
              <a:t>29353, 30106, 32419</a:t>
            </a:r>
            <a:r>
              <a:rPr lang="en-GB" b="1" dirty="0" smtClean="0"/>
              <a:t>)</a:t>
            </a:r>
          </a:p>
          <a:p>
            <a:r>
              <a:rPr lang="en-GB" dirty="0" smtClean="0"/>
              <a:t>‘</a:t>
            </a:r>
            <a:r>
              <a:rPr lang="en-GB" dirty="0"/>
              <a:t>Action Effectiveness’ has been </a:t>
            </a:r>
            <a:r>
              <a:rPr lang="en-GB" dirty="0" smtClean="0"/>
              <a:t>added</a:t>
            </a:r>
          </a:p>
          <a:p>
            <a:r>
              <a:rPr lang="en-GB" dirty="0" smtClean="0"/>
              <a:t>The </a:t>
            </a:r>
            <a:r>
              <a:rPr lang="en-GB" dirty="0"/>
              <a:t>‘Overdue’ option now includes Actions of any state where the ‘</a:t>
            </a:r>
            <a:r>
              <a:rPr lang="en-GB" dirty="0" smtClean="0"/>
              <a:t>Completed </a:t>
            </a:r>
            <a:r>
              <a:rPr lang="en-GB" dirty="0"/>
              <a:t>On’ date is blank or after the Action Due Date</a:t>
            </a:r>
            <a:r>
              <a:rPr lang="en-GB" dirty="0" smtClean="0"/>
              <a:t>.</a:t>
            </a:r>
          </a:p>
          <a:p>
            <a:r>
              <a:rPr lang="en-GB" dirty="0" smtClean="0"/>
              <a:t>Other fields </a:t>
            </a:r>
            <a:r>
              <a:rPr lang="en-GB" dirty="0"/>
              <a:t>have been updated for changes made in this release.</a:t>
            </a:r>
          </a:p>
          <a:p>
            <a:endParaRPr lang="en-GB" dirty="0"/>
          </a:p>
        </p:txBody>
      </p:sp>
      <p:pic>
        <p:nvPicPr>
          <p:cNvPr id="2" name="Picture 1"/>
          <p:cNvPicPr>
            <a:picLocks noChangeAspect="1"/>
          </p:cNvPicPr>
          <p:nvPr/>
        </p:nvPicPr>
        <p:blipFill>
          <a:blip r:embed="rId3"/>
          <a:stretch>
            <a:fillRect/>
          </a:stretch>
        </p:blipFill>
        <p:spPr>
          <a:xfrm>
            <a:off x="2589452" y="1183356"/>
            <a:ext cx="6276975" cy="2114550"/>
          </a:xfrm>
          <a:prstGeom prst="rect">
            <a:avLst/>
          </a:prstGeom>
        </p:spPr>
      </p:pic>
      <p:sp>
        <p:nvSpPr>
          <p:cNvPr id="5" name="Rounded Rectangle 4"/>
          <p:cNvSpPr/>
          <p:nvPr/>
        </p:nvSpPr>
        <p:spPr>
          <a:xfrm>
            <a:off x="2510287" y="2533495"/>
            <a:ext cx="3105509" cy="856686"/>
          </a:xfrm>
          <a:prstGeom prst="roundRect">
            <a:avLst/>
          </a:prstGeom>
          <a:noFill/>
          <a:ln>
            <a:solidFill>
              <a:srgbClr val="006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7577431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lnSpcReduction="10000"/>
          </a:bodyPr>
          <a:lstStyle/>
          <a:p>
            <a:r>
              <a:rPr lang="en-NZ" dirty="0" smtClean="0"/>
              <a:t>What’s new in Email?</a:t>
            </a:r>
            <a:endParaRPr lang="en-NZ" dirty="0"/>
          </a:p>
        </p:txBody>
      </p:sp>
      <p:sp>
        <p:nvSpPr>
          <p:cNvPr id="2" name="Text Placeholder 1"/>
          <p:cNvSpPr>
            <a:spLocks noGrp="1"/>
          </p:cNvSpPr>
          <p:nvPr>
            <p:ph type="body" sz="quarter" idx="11"/>
          </p:nvPr>
        </p:nvSpPr>
        <p:spPr/>
        <p:txBody>
          <a:bodyPr/>
          <a:lstStyle/>
          <a:p>
            <a:endParaRPr lang="en-NZ"/>
          </a:p>
        </p:txBody>
      </p:sp>
      <p:sp>
        <p:nvSpPr>
          <p:cNvPr id="3" name="Text Placeholder 2"/>
          <p:cNvSpPr>
            <a:spLocks noGrp="1"/>
          </p:cNvSpPr>
          <p:nvPr>
            <p:ph type="body" sz="quarter" idx="17"/>
          </p:nvPr>
        </p:nvSpPr>
        <p:spPr/>
        <p:txBody>
          <a:bodyPr/>
          <a:lstStyle/>
          <a:p>
            <a:r>
              <a:rPr lang="en-NZ" dirty="0" smtClean="0"/>
              <a:t>05</a:t>
            </a:r>
            <a:endParaRPr lang="en-NZ" dirty="0"/>
          </a:p>
        </p:txBody>
      </p:sp>
    </p:spTree>
    <p:extLst>
      <p:ext uri="{BB962C8B-B14F-4D97-AF65-F5344CB8AC3E}">
        <p14:creationId xmlns:p14="http://schemas.microsoft.com/office/powerpoint/2010/main" val="13680178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Email?</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a:bodyPr>
          <a:lstStyle/>
          <a:p>
            <a:pPr marL="0" indent="0">
              <a:buNone/>
            </a:pPr>
            <a:r>
              <a:rPr lang="en-GB" b="1" dirty="0" smtClean="0"/>
              <a:t>Email Findings from any Source (9687)</a:t>
            </a:r>
            <a:endParaRPr lang="en-GB" b="1" dirty="0"/>
          </a:p>
          <a:p>
            <a:r>
              <a:rPr lang="en-GB" dirty="0" smtClean="0"/>
              <a:t>You can email </a:t>
            </a:r>
            <a:r>
              <a:rPr lang="en-GB" dirty="0"/>
              <a:t>a Quality Deficiency Finding</a:t>
            </a:r>
            <a:r>
              <a:rPr lang="en-GB" dirty="0" smtClean="0"/>
              <a:t>.</a:t>
            </a:r>
          </a:p>
          <a:p>
            <a:r>
              <a:rPr lang="en-GB" dirty="0" smtClean="0"/>
              <a:t>You can email a </a:t>
            </a:r>
            <a:r>
              <a:rPr lang="en-GB" dirty="0"/>
              <a:t>Finding </a:t>
            </a:r>
            <a:r>
              <a:rPr lang="en-GB" dirty="0" smtClean="0"/>
              <a:t>even if there </a:t>
            </a:r>
            <a:r>
              <a:rPr lang="en-GB" dirty="0"/>
              <a:t>are no Actions on </a:t>
            </a:r>
            <a:r>
              <a:rPr lang="en-GB" dirty="0" smtClean="0"/>
              <a:t>it</a:t>
            </a:r>
            <a:r>
              <a:rPr lang="en-NZ" dirty="0"/>
              <a:t>.</a:t>
            </a:r>
            <a:endParaRPr lang="en-GB" dirty="0"/>
          </a:p>
        </p:txBody>
      </p:sp>
      <p:pic>
        <p:nvPicPr>
          <p:cNvPr id="5" name="Picture 4"/>
          <p:cNvPicPr>
            <a:picLocks noChangeAspect="1"/>
          </p:cNvPicPr>
          <p:nvPr/>
        </p:nvPicPr>
        <p:blipFill>
          <a:blip r:embed="rId3"/>
          <a:stretch>
            <a:fillRect/>
          </a:stretch>
        </p:blipFill>
        <p:spPr>
          <a:xfrm>
            <a:off x="2378093" y="733245"/>
            <a:ext cx="6558874" cy="3389377"/>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666094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The following icons on each slide indicate the approximate size of each enhancement/change.</a:t>
            </a:r>
            <a:br>
              <a:rPr lang="en-NZ" dirty="0"/>
            </a:br>
            <a:r>
              <a:rPr lang="en-NZ" dirty="0"/>
              <a:t/>
            </a:r>
            <a:br>
              <a:rPr lang="en-NZ" dirty="0"/>
            </a:br>
            <a:endParaRPr lang="en-GB" sz="1800" dirty="0"/>
          </a:p>
        </p:txBody>
      </p:sp>
      <p:sp>
        <p:nvSpPr>
          <p:cNvPr id="3" name="Content Placeholder 2"/>
          <p:cNvSpPr>
            <a:spLocks noGrp="1"/>
          </p:cNvSpPr>
          <p:nvPr>
            <p:ph idx="4294967295"/>
          </p:nvPr>
        </p:nvSpPr>
        <p:spPr>
          <a:xfrm>
            <a:off x="2971885" y="1863952"/>
            <a:ext cx="5836835" cy="2616608"/>
          </a:xfrm>
          <a:prstGeom prst="rect">
            <a:avLst/>
          </a:prstGeom>
        </p:spPr>
        <p:txBody>
          <a:bodyPr>
            <a:normAutofit/>
          </a:bodyPr>
          <a:lstStyle/>
          <a:p>
            <a:pPr marL="0" lvl="0" indent="0" defTabSz="538163">
              <a:spcBef>
                <a:spcPct val="20000"/>
              </a:spcBef>
              <a:buNone/>
            </a:pPr>
            <a:r>
              <a:rPr lang="en-NZ" sz="1600" b="1" dirty="0" smtClean="0">
                <a:latin typeface="Arial" panose="020B0604020202020204" pitchFamily="34" charset="0"/>
              </a:rPr>
              <a:t>		Major </a:t>
            </a:r>
            <a:r>
              <a:rPr lang="en-NZ" sz="1600" dirty="0">
                <a:latin typeface="Arial" panose="020B0604020202020204" pitchFamily="34" charset="0"/>
              </a:rPr>
              <a:t>(has a large impact</a:t>
            </a:r>
            <a:r>
              <a:rPr lang="en-NZ" sz="1600" dirty="0" smtClean="0">
                <a:latin typeface="Arial" panose="020B0604020202020204" pitchFamily="34" charset="0"/>
              </a:rPr>
              <a:t>)</a:t>
            </a:r>
          </a:p>
          <a:p>
            <a:pPr marL="0" indent="0" defTabSz="538163">
              <a:spcBef>
                <a:spcPct val="20000"/>
              </a:spcBef>
              <a:buNone/>
            </a:pPr>
            <a:endParaRPr lang="en-NZ" sz="1600" b="1" dirty="0" smtClean="0">
              <a:latin typeface="Arial" panose="020B0604020202020204" pitchFamily="34" charset="0"/>
            </a:endParaRPr>
          </a:p>
          <a:p>
            <a:pPr marL="0" indent="0" defTabSz="538163">
              <a:spcBef>
                <a:spcPct val="20000"/>
              </a:spcBef>
              <a:buNone/>
            </a:pPr>
            <a:r>
              <a:rPr lang="en-NZ" sz="1600" b="1" dirty="0" smtClean="0">
                <a:latin typeface="Arial" panose="020B0604020202020204" pitchFamily="34" charset="0"/>
              </a:rPr>
              <a:t>		Medium </a:t>
            </a:r>
            <a:r>
              <a:rPr lang="en-NZ" sz="1600" dirty="0">
                <a:latin typeface="Arial" panose="020B0604020202020204" pitchFamily="34" charset="0"/>
              </a:rPr>
              <a:t>(has a medium impact)</a:t>
            </a:r>
          </a:p>
          <a:p>
            <a:pPr marL="0" indent="0" defTabSz="538163">
              <a:spcBef>
                <a:spcPct val="20000"/>
              </a:spcBef>
              <a:buNone/>
            </a:pPr>
            <a:endParaRPr lang="en-NZ" sz="1600" b="1" dirty="0" smtClean="0">
              <a:latin typeface="Arial" panose="020B0604020202020204" pitchFamily="34" charset="0"/>
            </a:endParaRPr>
          </a:p>
          <a:p>
            <a:pPr marL="0" indent="0" defTabSz="538163">
              <a:spcBef>
                <a:spcPct val="20000"/>
              </a:spcBef>
              <a:buNone/>
            </a:pPr>
            <a:r>
              <a:rPr lang="en-NZ" sz="1600" b="1" dirty="0" smtClean="0">
                <a:latin typeface="Arial" panose="020B0604020202020204" pitchFamily="34" charset="0"/>
              </a:rPr>
              <a:t>		Small</a:t>
            </a:r>
            <a:r>
              <a:rPr lang="en-NZ" sz="1600" dirty="0" smtClean="0">
                <a:latin typeface="Arial" panose="020B0604020202020204" pitchFamily="34" charset="0"/>
              </a:rPr>
              <a:t> </a:t>
            </a:r>
            <a:r>
              <a:rPr lang="en-NZ" sz="1600" dirty="0">
                <a:latin typeface="Arial" panose="020B0604020202020204" pitchFamily="34" charset="0"/>
              </a:rPr>
              <a:t>(mostly aesthetic</a:t>
            </a:r>
            <a:r>
              <a:rPr lang="en-NZ" sz="1600" dirty="0" smtClean="0">
                <a:latin typeface="Arial" panose="020B0604020202020204" pitchFamily="34" charset="0"/>
              </a:rPr>
              <a:t>)</a:t>
            </a:r>
            <a:endParaRPr lang="en-NZ" sz="1600" dirty="0">
              <a:latin typeface="Arial" panose="020B0604020202020204" pitchFamily="34" charset="0"/>
            </a:endParaRPr>
          </a:p>
        </p:txBody>
      </p:sp>
      <p:sp>
        <p:nvSpPr>
          <p:cNvPr id="4" name="Text Placeholder 3"/>
          <p:cNvSpPr>
            <a:spLocks noGrp="1"/>
          </p:cNvSpPr>
          <p:nvPr>
            <p:ph type="body" sz="quarter" idx="10"/>
          </p:nvPr>
        </p:nvSpPr>
        <p:spPr/>
        <p:txBody>
          <a:bodyPr/>
          <a:lstStyle/>
          <a:p>
            <a:r>
              <a:rPr lang="en-GB" dirty="0" smtClean="0"/>
              <a:t>Impact icons</a:t>
            </a:r>
            <a:endParaRPr lang="en-GB" dirty="0"/>
          </a:p>
        </p:txBody>
      </p:sp>
      <p:grpSp>
        <p:nvGrpSpPr>
          <p:cNvPr id="5" name="Group 4"/>
          <p:cNvGrpSpPr/>
          <p:nvPr/>
        </p:nvGrpSpPr>
        <p:grpSpPr>
          <a:xfrm>
            <a:off x="2971885" y="1942279"/>
            <a:ext cx="949549" cy="180000"/>
            <a:chOff x="452438" y="770561"/>
            <a:chExt cx="1340132" cy="215757"/>
          </a:xfrm>
          <a:solidFill>
            <a:schemeClr val="bg2"/>
          </a:solidFill>
        </p:grpSpPr>
        <p:sp>
          <p:nvSpPr>
            <p:cNvPr id="6" name="Rectangle 5"/>
            <p:cNvSpPr/>
            <p:nvPr/>
          </p:nvSpPr>
          <p:spPr>
            <a:xfrm>
              <a:off x="452438"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 name="Rectangle 6"/>
            <p:cNvSpPr/>
            <p:nvPr/>
          </p:nvSpPr>
          <p:spPr>
            <a:xfrm>
              <a:off x="922346"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 name="Rectangle 7"/>
            <p:cNvSpPr/>
            <p:nvPr/>
          </p:nvSpPr>
          <p:spPr>
            <a:xfrm>
              <a:off x="1392253"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9" name="Group 8"/>
          <p:cNvGrpSpPr/>
          <p:nvPr/>
        </p:nvGrpSpPr>
        <p:grpSpPr>
          <a:xfrm>
            <a:off x="2971885" y="2460171"/>
            <a:ext cx="616597" cy="180000"/>
            <a:chOff x="452438" y="770561"/>
            <a:chExt cx="870225" cy="215757"/>
          </a:xfrm>
          <a:solidFill>
            <a:srgbClr val="10069F"/>
          </a:solidFill>
        </p:grpSpPr>
        <p:sp>
          <p:nvSpPr>
            <p:cNvPr id="10" name="Rectangle 9"/>
            <p:cNvSpPr/>
            <p:nvPr/>
          </p:nvSpPr>
          <p:spPr>
            <a:xfrm>
              <a:off x="452438"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1" name="Rectangle 10"/>
            <p:cNvSpPr/>
            <p:nvPr/>
          </p:nvSpPr>
          <p:spPr>
            <a:xfrm>
              <a:off x="922346"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12" name="Rectangle 11"/>
          <p:cNvSpPr/>
          <p:nvPr/>
        </p:nvSpPr>
        <p:spPr>
          <a:xfrm>
            <a:off x="2971885" y="2977523"/>
            <a:ext cx="283644" cy="1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36487604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Email?</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a:bodyPr>
          <a:lstStyle/>
          <a:p>
            <a:pPr marL="0" indent="0">
              <a:buNone/>
            </a:pPr>
            <a:r>
              <a:rPr lang="en-GB" b="1" dirty="0" smtClean="0"/>
              <a:t>New data tags and filters for Finding Alerts</a:t>
            </a:r>
          </a:p>
          <a:p>
            <a:pPr marL="0" lvl="1" indent="0">
              <a:buClr>
                <a:schemeClr val="bg2"/>
              </a:buClr>
              <a:buNone/>
            </a:pPr>
            <a:r>
              <a:rPr lang="en-GB" dirty="0" smtClean="0"/>
              <a:t>You can filter </a:t>
            </a:r>
            <a:r>
              <a:rPr lang="en-GB" dirty="0"/>
              <a:t>Finding Alerts </a:t>
            </a:r>
            <a:r>
              <a:rPr lang="en-GB" dirty="0" smtClean="0"/>
              <a:t>by: </a:t>
            </a:r>
            <a:endParaRPr lang="en-GB" dirty="0"/>
          </a:p>
          <a:p>
            <a:pPr marL="93663" lvl="1" indent="-84138">
              <a:buFont typeface="Arial" panose="020B0604020202020204" pitchFamily="34" charset="0"/>
              <a:buChar char="•"/>
            </a:pPr>
            <a:r>
              <a:rPr lang="en-GB" dirty="0"/>
              <a:t>Parent Work Request Owner </a:t>
            </a:r>
          </a:p>
          <a:p>
            <a:pPr marL="93663" lvl="1" indent="-84138">
              <a:buFont typeface="Arial" panose="020B0604020202020204" pitchFamily="34" charset="0"/>
              <a:buChar char="•"/>
            </a:pPr>
            <a:r>
              <a:rPr lang="en-GB" dirty="0"/>
              <a:t>Source Sub-Type </a:t>
            </a:r>
            <a:endParaRPr lang="en-GB" dirty="0" smtClean="0"/>
          </a:p>
          <a:p>
            <a:pPr marL="9525" lvl="1" indent="0">
              <a:buNone/>
            </a:pPr>
            <a:r>
              <a:rPr lang="en-GB" dirty="0" smtClean="0"/>
              <a:t>Data </a:t>
            </a:r>
            <a:r>
              <a:rPr lang="en-GB" dirty="0"/>
              <a:t>tags are also available for </a:t>
            </a:r>
            <a:r>
              <a:rPr lang="en-GB" dirty="0" smtClean="0"/>
              <a:t>these.</a:t>
            </a:r>
            <a:endParaRPr lang="en-GB" dirty="0"/>
          </a:p>
        </p:txBody>
      </p:sp>
      <p:pic>
        <p:nvPicPr>
          <p:cNvPr id="2" name="Picture 1"/>
          <p:cNvPicPr>
            <a:picLocks noChangeAspect="1"/>
          </p:cNvPicPr>
          <p:nvPr/>
        </p:nvPicPr>
        <p:blipFill>
          <a:blip r:embed="rId3"/>
          <a:stretch>
            <a:fillRect/>
          </a:stretch>
        </p:blipFill>
        <p:spPr>
          <a:xfrm>
            <a:off x="2158409" y="801951"/>
            <a:ext cx="6822699" cy="3738151"/>
          </a:xfrm>
          <a:prstGeom prst="rect">
            <a:avLst/>
          </a:prstGeom>
          <a:effectLst>
            <a:outerShdw blurRad="50800" dist="38100" dir="13500000" algn="br" rotWithShape="0">
              <a:prstClr val="black">
                <a:alpha val="40000"/>
              </a:prstClr>
            </a:outerShdw>
          </a:effectLst>
        </p:spPr>
      </p:pic>
      <p:sp>
        <p:nvSpPr>
          <p:cNvPr id="7" name="Rounded Rectangle 6"/>
          <p:cNvSpPr/>
          <p:nvPr/>
        </p:nvSpPr>
        <p:spPr>
          <a:xfrm>
            <a:off x="4098552" y="1774444"/>
            <a:ext cx="1759988" cy="213844"/>
          </a:xfrm>
          <a:prstGeom prst="roundRect">
            <a:avLst/>
          </a:prstGeom>
          <a:noFill/>
          <a:ln>
            <a:solidFill>
              <a:srgbClr val="ED4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ounded Rectangle 7"/>
          <p:cNvSpPr/>
          <p:nvPr/>
        </p:nvSpPr>
        <p:spPr>
          <a:xfrm>
            <a:off x="4098552" y="3309076"/>
            <a:ext cx="1759988" cy="213844"/>
          </a:xfrm>
          <a:prstGeom prst="roundRect">
            <a:avLst/>
          </a:prstGeom>
          <a:noFill/>
          <a:ln>
            <a:solidFill>
              <a:srgbClr val="ED4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3763646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Email?</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fontScale="77500" lnSpcReduction="20000"/>
          </a:bodyPr>
          <a:lstStyle/>
          <a:p>
            <a:pPr marL="0" indent="0">
              <a:buNone/>
            </a:pPr>
            <a:r>
              <a:rPr lang="en-GB" sz="1400" b="1" dirty="0" smtClean="0"/>
              <a:t>New data tags and filters for Action Alerts</a:t>
            </a:r>
          </a:p>
          <a:p>
            <a:pPr marL="0" lvl="1" indent="0">
              <a:buClr>
                <a:schemeClr val="bg2"/>
              </a:buClr>
              <a:buNone/>
              <a:tabLst>
                <a:tab pos="361950" algn="l"/>
              </a:tabLst>
            </a:pPr>
            <a:r>
              <a:rPr lang="en-GB" sz="1300" dirty="0" smtClean="0"/>
              <a:t>You can filter </a:t>
            </a:r>
            <a:r>
              <a:rPr lang="en-GB" sz="1300" dirty="0"/>
              <a:t>Action Alerts </a:t>
            </a:r>
            <a:r>
              <a:rPr lang="en-GB" sz="1300" dirty="0" smtClean="0"/>
              <a:t>by: </a:t>
            </a:r>
            <a:endParaRPr lang="en-NZ" sz="1300" dirty="0"/>
          </a:p>
          <a:p>
            <a:pPr marL="0" lvl="2" indent="-333375">
              <a:buFont typeface="Arial" panose="020B0604020202020204" pitchFamily="34" charset="0"/>
              <a:buChar char="•"/>
              <a:tabLst>
                <a:tab pos="361950" algn="l"/>
              </a:tabLst>
            </a:pPr>
            <a:r>
              <a:rPr lang="en-GB" sz="1300" dirty="0"/>
              <a:t>Action </a:t>
            </a:r>
            <a:r>
              <a:rPr lang="en-GB" sz="1300" dirty="0" smtClean="0"/>
              <a:t>Source</a:t>
            </a:r>
            <a:endParaRPr lang="en-NZ" sz="1300" dirty="0"/>
          </a:p>
          <a:p>
            <a:pPr marL="0" lvl="2" indent="-333375">
              <a:buFont typeface="Arial" panose="020B0604020202020204" pitchFamily="34" charset="0"/>
              <a:buChar char="•"/>
              <a:tabLst>
                <a:tab pos="361950" algn="l"/>
              </a:tabLst>
            </a:pPr>
            <a:r>
              <a:rPr lang="en-GB" sz="1300" dirty="0" smtClean="0"/>
              <a:t>Finding </a:t>
            </a:r>
            <a:r>
              <a:rPr lang="en-GB" sz="1300" dirty="0"/>
              <a:t>Source</a:t>
            </a:r>
            <a:endParaRPr lang="en-NZ" sz="1300" dirty="0"/>
          </a:p>
          <a:p>
            <a:pPr marL="0" lvl="2" indent="-333375">
              <a:buFont typeface="Arial" panose="020B0604020202020204" pitchFamily="34" charset="0"/>
              <a:buChar char="•"/>
              <a:tabLst>
                <a:tab pos="361950" algn="l"/>
              </a:tabLst>
            </a:pPr>
            <a:r>
              <a:rPr lang="en-GB" sz="1300" dirty="0"/>
              <a:t>Finding State</a:t>
            </a:r>
            <a:endParaRPr lang="en-NZ" sz="1300" dirty="0"/>
          </a:p>
          <a:p>
            <a:pPr marL="0" lvl="2" indent="-333375">
              <a:buFont typeface="Arial" panose="020B0604020202020204" pitchFamily="34" charset="0"/>
              <a:buChar char="•"/>
              <a:tabLst>
                <a:tab pos="361950" algn="l"/>
              </a:tabLst>
            </a:pPr>
            <a:r>
              <a:rPr lang="en-GB" sz="1300" dirty="0"/>
              <a:t>Finding Category</a:t>
            </a:r>
          </a:p>
          <a:p>
            <a:pPr marL="0" lvl="1" indent="0">
              <a:buClr>
                <a:schemeClr val="bg2"/>
              </a:buClr>
              <a:buNone/>
              <a:tabLst>
                <a:tab pos="361950" algn="l"/>
              </a:tabLst>
            </a:pPr>
            <a:endParaRPr lang="en-GB" sz="1300" dirty="0" smtClean="0"/>
          </a:p>
          <a:p>
            <a:pPr marL="0" lvl="1" indent="0">
              <a:buClr>
                <a:schemeClr val="bg2"/>
              </a:buClr>
              <a:buNone/>
              <a:tabLst>
                <a:tab pos="361950" algn="l"/>
              </a:tabLst>
            </a:pPr>
            <a:r>
              <a:rPr lang="en-GB" sz="1300" dirty="0" smtClean="0"/>
              <a:t>Data </a:t>
            </a:r>
            <a:r>
              <a:rPr lang="en-GB" sz="1300" dirty="0"/>
              <a:t>Tags </a:t>
            </a:r>
            <a:r>
              <a:rPr lang="en-GB" sz="1300" dirty="0" smtClean="0"/>
              <a:t>are </a:t>
            </a:r>
            <a:r>
              <a:rPr lang="en-GB" sz="1300" dirty="0"/>
              <a:t>available to include in Action </a:t>
            </a:r>
            <a:r>
              <a:rPr lang="en-GB" sz="1300" dirty="0" smtClean="0"/>
              <a:t>Alerts for all of the above, as well as:</a:t>
            </a:r>
            <a:endParaRPr lang="en-GB" sz="1300" dirty="0"/>
          </a:p>
          <a:p>
            <a:pPr marL="0" lvl="2" indent="-333375">
              <a:buFont typeface="Arial" panose="020B0604020202020204" pitchFamily="34" charset="0"/>
              <a:buChar char="•"/>
            </a:pPr>
            <a:r>
              <a:rPr lang="en-GB" sz="1300" dirty="0"/>
              <a:t>Finding Source ID</a:t>
            </a:r>
          </a:p>
          <a:p>
            <a:pPr marL="0" lvl="2" indent="-333375">
              <a:buFont typeface="Arial" panose="020B0604020202020204" pitchFamily="34" charset="0"/>
              <a:buChar char="•"/>
            </a:pPr>
            <a:r>
              <a:rPr lang="en-GB" sz="1300" dirty="0"/>
              <a:t>Action Source ID</a:t>
            </a:r>
          </a:p>
          <a:p>
            <a:pPr marL="0" lvl="2" indent="-333375">
              <a:buFont typeface="Arial" panose="020B0604020202020204" pitchFamily="34" charset="0"/>
              <a:buChar char="•"/>
            </a:pPr>
            <a:r>
              <a:rPr lang="en-GB" sz="1300" dirty="0"/>
              <a:t>Finding Title</a:t>
            </a:r>
          </a:p>
          <a:p>
            <a:pPr marL="0" lvl="2" indent="-333375">
              <a:buFont typeface="Arial" panose="020B0604020202020204" pitchFamily="34" charset="0"/>
              <a:buChar char="•"/>
            </a:pPr>
            <a:r>
              <a:rPr lang="en-GB" sz="1300" dirty="0"/>
              <a:t>Finding Description</a:t>
            </a:r>
          </a:p>
          <a:p>
            <a:pPr marL="0" lvl="2" indent="-333375">
              <a:buFont typeface="Arial" panose="020B0604020202020204" pitchFamily="34" charset="0"/>
              <a:buChar char="•"/>
            </a:pPr>
            <a:r>
              <a:rPr lang="en-GB" sz="1300" dirty="0"/>
              <a:t>Cause </a:t>
            </a:r>
            <a:r>
              <a:rPr lang="en-GB" sz="1300" dirty="0" smtClean="0"/>
              <a:t>fields</a:t>
            </a:r>
            <a:endParaRPr lang="en-NZ" sz="1300" dirty="0"/>
          </a:p>
        </p:txBody>
      </p:sp>
      <p:pic>
        <p:nvPicPr>
          <p:cNvPr id="5" name="Picture 4"/>
          <p:cNvPicPr>
            <a:picLocks noChangeAspect="1"/>
          </p:cNvPicPr>
          <p:nvPr/>
        </p:nvPicPr>
        <p:blipFill>
          <a:blip r:embed="rId3"/>
          <a:stretch>
            <a:fillRect/>
          </a:stretch>
        </p:blipFill>
        <p:spPr>
          <a:xfrm>
            <a:off x="2169041" y="542941"/>
            <a:ext cx="6744532" cy="3933366"/>
          </a:xfrm>
          <a:prstGeom prst="rect">
            <a:avLst/>
          </a:prstGeom>
          <a:effectLst>
            <a:outerShdw blurRad="50800" dist="38100" dir="13500000" algn="br" rotWithShape="0">
              <a:prstClr val="black">
                <a:alpha val="40000"/>
              </a:prstClr>
            </a:outerShdw>
          </a:effectLst>
        </p:spPr>
      </p:pic>
      <p:sp>
        <p:nvSpPr>
          <p:cNvPr id="7" name="Rounded Rectangle 6"/>
          <p:cNvSpPr/>
          <p:nvPr/>
        </p:nvSpPr>
        <p:spPr>
          <a:xfrm>
            <a:off x="2291017" y="1958743"/>
            <a:ext cx="1759988" cy="213844"/>
          </a:xfrm>
          <a:prstGeom prst="roundRect">
            <a:avLst/>
          </a:prstGeom>
          <a:noFill/>
          <a:ln>
            <a:solidFill>
              <a:srgbClr val="ED4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ounded Rectangle 7"/>
          <p:cNvSpPr/>
          <p:nvPr/>
        </p:nvSpPr>
        <p:spPr>
          <a:xfrm>
            <a:off x="4051005" y="2810355"/>
            <a:ext cx="1759988" cy="213844"/>
          </a:xfrm>
          <a:prstGeom prst="roundRect">
            <a:avLst/>
          </a:prstGeom>
          <a:noFill/>
          <a:ln>
            <a:solidFill>
              <a:srgbClr val="ED4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ounded Rectangle 8"/>
          <p:cNvSpPr/>
          <p:nvPr/>
        </p:nvSpPr>
        <p:spPr>
          <a:xfrm>
            <a:off x="4051005" y="3024199"/>
            <a:ext cx="1759988" cy="213844"/>
          </a:xfrm>
          <a:prstGeom prst="roundRect">
            <a:avLst/>
          </a:prstGeom>
          <a:noFill/>
          <a:ln>
            <a:solidFill>
              <a:srgbClr val="ED4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ounded Rectangle 9"/>
          <p:cNvSpPr/>
          <p:nvPr/>
        </p:nvSpPr>
        <p:spPr>
          <a:xfrm>
            <a:off x="4051005" y="1894945"/>
            <a:ext cx="1759988" cy="213844"/>
          </a:xfrm>
          <a:prstGeom prst="roundRect">
            <a:avLst/>
          </a:prstGeom>
          <a:noFill/>
          <a:ln>
            <a:solidFill>
              <a:srgbClr val="ED4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3896070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Email?</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a:bodyPr>
          <a:lstStyle/>
          <a:p>
            <a:pPr marL="0" indent="0">
              <a:buNone/>
            </a:pPr>
            <a:r>
              <a:rPr lang="en-GB" b="1" dirty="0" smtClean="0"/>
              <a:t>Source Type Selection</a:t>
            </a:r>
          </a:p>
          <a:p>
            <a:r>
              <a:rPr lang="en-GB" dirty="0" smtClean="0"/>
              <a:t>When </a:t>
            </a:r>
            <a:r>
              <a:rPr lang="en-GB" dirty="0"/>
              <a:t>Source Type is selected as a template filter on Finding Alerts, values can be selected from a dialog.</a:t>
            </a:r>
            <a:endParaRPr lang="en-NZ" dirty="0"/>
          </a:p>
          <a:p>
            <a:endParaRPr lang="en-GB" dirty="0"/>
          </a:p>
        </p:txBody>
      </p:sp>
      <p:pic>
        <p:nvPicPr>
          <p:cNvPr id="2" name="Picture 1"/>
          <p:cNvPicPr>
            <a:picLocks noChangeAspect="1"/>
          </p:cNvPicPr>
          <p:nvPr/>
        </p:nvPicPr>
        <p:blipFill>
          <a:blip r:embed="rId3"/>
          <a:stretch>
            <a:fillRect/>
          </a:stretch>
        </p:blipFill>
        <p:spPr>
          <a:xfrm>
            <a:off x="2011680" y="567180"/>
            <a:ext cx="7010400" cy="4200525"/>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7760345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Email?</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a:bodyPr>
          <a:lstStyle/>
          <a:p>
            <a:pPr marL="0" indent="0">
              <a:buNone/>
            </a:pPr>
            <a:r>
              <a:rPr lang="en-GB" b="1" dirty="0" smtClean="0"/>
              <a:t>Alerts for FCA</a:t>
            </a:r>
          </a:p>
          <a:p>
            <a:r>
              <a:rPr lang="en-GB" dirty="0" smtClean="0"/>
              <a:t>12 </a:t>
            </a:r>
            <a:r>
              <a:rPr lang="en-GB" dirty="0"/>
              <a:t>new Alerts </a:t>
            </a:r>
            <a:r>
              <a:rPr lang="en-GB" dirty="0" smtClean="0"/>
              <a:t>available</a:t>
            </a:r>
          </a:p>
          <a:p>
            <a:r>
              <a:rPr lang="en-GB" dirty="0"/>
              <a:t>Existing Alerts have been updated </a:t>
            </a:r>
          </a:p>
          <a:p>
            <a:r>
              <a:rPr lang="en-GB" dirty="0"/>
              <a:t>Work Completed Alerts are no longer triggered when Actions are rejected</a:t>
            </a:r>
            <a:r>
              <a:rPr lang="en-GB" dirty="0" smtClean="0"/>
              <a:t>.</a:t>
            </a:r>
            <a:endParaRPr lang="en-NZ" dirty="0"/>
          </a:p>
        </p:txBody>
      </p:sp>
      <p:graphicFrame>
        <p:nvGraphicFramePr>
          <p:cNvPr id="11" name="Table 10">
            <a:extLst>
              <a:ext uri="{FF2B5EF4-FFF2-40B4-BE49-F238E27FC236}">
                <a16:creationId xmlns="" xmlns:a16="http://schemas.microsoft.com/office/drawing/2014/main" id="{692A2057-C1CB-5040-8FB3-A65C7F062061}"/>
              </a:ext>
            </a:extLst>
          </p:cNvPr>
          <p:cNvGraphicFramePr>
            <a:graphicFrameLocks noGrp="1"/>
          </p:cNvGraphicFramePr>
          <p:nvPr>
            <p:extLst>
              <p:ext uri="{D42A27DB-BD31-4B8C-83A1-F6EECF244321}">
                <p14:modId xmlns:p14="http://schemas.microsoft.com/office/powerpoint/2010/main" val="2070385917"/>
              </p:ext>
            </p:extLst>
          </p:nvPr>
        </p:nvGraphicFramePr>
        <p:xfrm>
          <a:off x="2499857" y="343084"/>
          <a:ext cx="6250738" cy="4277473"/>
        </p:xfrm>
        <a:graphic>
          <a:graphicData uri="http://schemas.openxmlformats.org/drawingml/2006/table">
            <a:tbl>
              <a:tblPr firstRow="1" bandRow="1">
                <a:tableStyleId>{2D5ABB26-0587-4C30-8999-92F81FD0307C}</a:tableStyleId>
              </a:tblPr>
              <a:tblGrid>
                <a:gridCol w="2012192">
                  <a:extLst>
                    <a:ext uri="{9D8B030D-6E8A-4147-A177-3AD203B41FA5}">
                      <a16:colId xmlns="" xmlns:a16="http://schemas.microsoft.com/office/drawing/2014/main" val="20000"/>
                    </a:ext>
                  </a:extLst>
                </a:gridCol>
                <a:gridCol w="4238546">
                  <a:extLst>
                    <a:ext uri="{9D8B030D-6E8A-4147-A177-3AD203B41FA5}">
                      <a16:colId xmlns="" xmlns:a16="http://schemas.microsoft.com/office/drawing/2014/main" val="20002"/>
                    </a:ext>
                  </a:extLst>
                </a:gridCol>
              </a:tblGrid>
              <a:tr h="310095">
                <a:tc gridSpan="2">
                  <a:txBody>
                    <a:bodyPr/>
                    <a:lstStyle/>
                    <a:p>
                      <a:pPr marL="0" indent="0"/>
                      <a:r>
                        <a:rPr lang="en-GB" sz="1200" dirty="0" smtClean="0">
                          <a:solidFill>
                            <a:schemeClr val="tx1"/>
                          </a:solidFill>
                          <a:latin typeface="RR Pioneer Bold" panose="020B0803050201040103" pitchFamily="34" charset="0"/>
                        </a:rPr>
                        <a:t>New Alerts</a:t>
                      </a:r>
                      <a:endParaRPr lang="en-GB" sz="1200" dirty="0">
                        <a:solidFill>
                          <a:schemeClr val="tx1"/>
                        </a:solidFill>
                        <a:latin typeface="RR Pioneer Bold" panose="020B0803050201040103" pitchFamily="34" charset="0"/>
                      </a:endParaRPr>
                    </a:p>
                  </a:txBody>
                  <a:tcPr marL="72000" marR="36000" marT="72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E40CF"/>
                    </a:solidFill>
                  </a:tcPr>
                </a:tc>
                <a:tc hMerge="1">
                  <a:txBody>
                    <a:bodyPr/>
                    <a:lstStyle/>
                    <a:p>
                      <a:pPr algn="l"/>
                      <a:endParaRPr lang="en-GB" sz="900" dirty="0">
                        <a:solidFill>
                          <a:schemeClr val="tx1"/>
                        </a:solidFill>
                        <a:latin typeface="RR Pioneer Bold" panose="020B0803050201040103" pitchFamily="34" charset="0"/>
                      </a:endParaRP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E40CF"/>
                    </a:solidFill>
                  </a:tcPr>
                </a:tc>
                <a:extLst>
                  <a:ext uri="{0D108BD9-81ED-4DB2-BD59-A6C34878D82A}">
                    <a16:rowId xmlns="" xmlns:a16="http://schemas.microsoft.com/office/drawing/2014/main" val="10000"/>
                  </a:ext>
                </a:extLst>
              </a:tr>
              <a:tr h="300871">
                <a:tc>
                  <a:txBody>
                    <a:bodyPr/>
                    <a:lstStyle/>
                    <a:p>
                      <a:pPr marL="0" algn="l" defTabSz="685800" rtl="0" eaLnBrk="1" latinLnBrk="0" hangingPunct="1"/>
                      <a:r>
                        <a:rPr lang="en-GB" sz="1200" kern="1200" dirty="0" smtClean="0">
                          <a:solidFill>
                            <a:schemeClr val="tx1"/>
                          </a:solidFill>
                          <a:latin typeface="RR Pioneer Light Condensed" panose="020B0306050201060103" pitchFamily="34" charset="0"/>
                          <a:ea typeface="+mn-ea"/>
                          <a:cs typeface="+mn-cs"/>
                        </a:rPr>
                        <a:t>Alert Title</a:t>
                      </a:r>
                      <a:endParaRPr lang="en-GB" sz="1200" kern="1200" dirty="0">
                        <a:solidFill>
                          <a:schemeClr val="tx1"/>
                        </a:solidFill>
                        <a:latin typeface="RR Pioneer Light Condensed" panose="020B0306050201060103" pitchFamily="34" charset="0"/>
                        <a:ea typeface="+mn-ea"/>
                        <a:cs typeface="+mn-cs"/>
                      </a:endParaRPr>
                    </a:p>
                  </a:txBody>
                  <a:tcPr marL="72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8009C"/>
                    </a:solidFill>
                  </a:tcPr>
                </a:tc>
                <a:tc>
                  <a:txBody>
                    <a:bodyPr/>
                    <a:lstStyle/>
                    <a:p>
                      <a:pPr algn="l"/>
                      <a:r>
                        <a:rPr lang="en-GB" sz="1200" dirty="0" smtClean="0">
                          <a:solidFill>
                            <a:schemeClr val="tx1"/>
                          </a:solidFill>
                          <a:latin typeface="RR Pioneer Light Condensed" panose="020B0306050201060103" pitchFamily="34" charset="0"/>
                        </a:rPr>
                        <a:t>Description</a:t>
                      </a:r>
                      <a:endParaRPr lang="en-GB" sz="1200" dirty="0">
                        <a:solidFill>
                          <a:schemeClr val="tx1"/>
                        </a:solidFill>
                        <a:latin typeface="RR Pioneer Light Condensed" panose="020B0306050201060103" pitchFamily="34" charset="0"/>
                      </a:endParaRPr>
                    </a:p>
                  </a:txBody>
                  <a:tcPr marL="36000" marR="36000" marT="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8009C"/>
                    </a:solidFill>
                  </a:tcPr>
                </a:tc>
                <a:extLst>
                  <a:ext uri="{0D108BD9-81ED-4DB2-BD59-A6C34878D82A}">
                    <a16:rowId xmlns="" xmlns:a16="http://schemas.microsoft.com/office/drawing/2014/main" val="10001"/>
                  </a:ext>
                </a:extLst>
              </a:tr>
              <a:tr h="31581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dirty="0" smtClean="0">
                          <a:solidFill>
                            <a:schemeClr val="bg1"/>
                          </a:solidFill>
                          <a:latin typeface="RR Pioneer Light Condensed" panose="020B0306050201060103" pitchFamily="34" charset="0"/>
                        </a:rPr>
                        <a:t>Action Not Closed</a:t>
                      </a:r>
                      <a:endParaRPr lang="en-NZ" sz="1100" b="1" dirty="0" smtClean="0">
                        <a:solidFill>
                          <a:schemeClr val="bg1"/>
                        </a:solidFill>
                        <a:latin typeface="RR Pioneer Light Condensed" panose="020B0306050201060103" pitchFamily="34" charset="0"/>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kern="1200" dirty="0" smtClean="0">
                          <a:solidFill>
                            <a:schemeClr val="bg1"/>
                          </a:solidFill>
                          <a:latin typeface="RR Pioneer Light Condensed" panose="020B0306050201060103" pitchFamily="34" charset="0"/>
                          <a:ea typeface="+mn-ea"/>
                          <a:cs typeface="+mn-cs"/>
                        </a:rPr>
                        <a:t>An Action has remained in a state of Completed for X days.</a:t>
                      </a:r>
                      <a:r>
                        <a:rPr lang="en-GB" sz="1100" kern="1200" dirty="0" smtClean="0">
                          <a:solidFill>
                            <a:schemeClr val="tx1"/>
                          </a:solidFill>
                          <a:effectLst/>
                          <a:latin typeface="+mn-lt"/>
                          <a:ea typeface="+mn-ea"/>
                          <a:cs typeface="+mn-cs"/>
                        </a:rPr>
                        <a:t>.</a:t>
                      </a:r>
                      <a:endParaRPr lang="en-GB" sz="1100" dirty="0">
                        <a:solidFill>
                          <a:schemeClr val="bg1"/>
                        </a:solidFill>
                        <a:latin typeface="RR Pioneer Light Condensed" panose="020B0306050201060103" pitchFamily="34" charset="0"/>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6598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dirty="0" smtClean="0">
                          <a:solidFill>
                            <a:schemeClr val="bg1"/>
                          </a:solidFill>
                          <a:latin typeface="RR Pioneer Light Condensed" panose="020B0306050201060103" pitchFamily="34" charset="0"/>
                        </a:rPr>
                        <a:t>Finding Assigned (Assignment Group)</a:t>
                      </a:r>
                      <a:endParaRPr lang="en-NZ" sz="1100" b="1" dirty="0" smtClean="0">
                        <a:solidFill>
                          <a:schemeClr val="bg1"/>
                        </a:solidFill>
                        <a:latin typeface="RR Pioneer Light Condensed" panose="020B0306050201060103" pitchFamily="34" charset="0"/>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kern="1200" dirty="0" smtClean="0">
                          <a:solidFill>
                            <a:schemeClr val="bg1"/>
                          </a:solidFill>
                          <a:latin typeface="RR Pioneer Light Condensed" panose="020B0306050201060103" pitchFamily="34" charset="0"/>
                          <a:ea typeface="+mn-ea"/>
                          <a:cs typeface="+mn-cs"/>
                        </a:rPr>
                        <a:t>An Assignment Group has been assigned to an Action.</a:t>
                      </a:r>
                      <a:endParaRPr lang="en-GB" sz="1100" kern="1200" dirty="0">
                        <a:solidFill>
                          <a:schemeClr val="bg1"/>
                        </a:solidFill>
                        <a:latin typeface="RR Pioneer Light Condensed" panose="020B0306050201060103" pitchFamily="34" charset="0"/>
                        <a:ea typeface="+mn-ea"/>
                        <a:cs typeface="+mn-cs"/>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6528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dirty="0" smtClean="0">
                          <a:solidFill>
                            <a:schemeClr val="bg1"/>
                          </a:solidFill>
                          <a:latin typeface="RR Pioneer Light Condensed" panose="020B0306050201060103" pitchFamily="34" charset="0"/>
                        </a:rPr>
                        <a:t>Finding State Changed</a:t>
                      </a:r>
                      <a:endParaRPr lang="en-NZ" sz="1100" b="1" dirty="0" smtClean="0">
                        <a:solidFill>
                          <a:schemeClr val="bg1"/>
                        </a:solidFill>
                        <a:latin typeface="RR Pioneer Light Condensed" panose="020B0306050201060103" pitchFamily="34" charset="0"/>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dirty="0" smtClean="0">
                          <a:solidFill>
                            <a:schemeClr val="bg1"/>
                          </a:solidFill>
                          <a:latin typeface="RR Pioneer Light Condensed" panose="020B0306050201060103" pitchFamily="34" charset="0"/>
                        </a:rPr>
                        <a:t>The state of a Finding has changed.</a:t>
                      </a:r>
                      <a:endParaRPr lang="en-GB" sz="1100" dirty="0">
                        <a:solidFill>
                          <a:schemeClr val="bg1"/>
                        </a:solidFill>
                        <a:latin typeface="RR Pioneer Light Condensed" panose="020B0306050201060103" pitchFamily="34" charset="0"/>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1581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dirty="0" smtClean="0">
                          <a:solidFill>
                            <a:schemeClr val="bg1"/>
                          </a:solidFill>
                          <a:latin typeface="RR Pioneer Light Condensed" panose="020B0306050201060103" pitchFamily="34" charset="0"/>
                        </a:rPr>
                        <a:t>Finding Awaiting Approval</a:t>
                      </a:r>
                      <a:endParaRPr lang="en-NZ" sz="1100" b="1" dirty="0" smtClean="0">
                        <a:solidFill>
                          <a:schemeClr val="bg1"/>
                        </a:solidFill>
                        <a:latin typeface="RR Pioneer Light Condensed" panose="020B0306050201060103" pitchFamily="34" charset="0"/>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kern="1200" dirty="0" smtClean="0">
                          <a:solidFill>
                            <a:schemeClr val="bg1"/>
                          </a:solidFill>
                          <a:latin typeface="RR Pioneer Light Condensed" panose="020B0306050201060103" pitchFamily="34" charset="0"/>
                          <a:ea typeface="+mn-ea"/>
                          <a:cs typeface="+mn-cs"/>
                        </a:rPr>
                        <a:t>The Finding is now awaiting approval from another user.</a:t>
                      </a:r>
                      <a:r>
                        <a:rPr lang="en-GB" sz="1100" kern="1200" dirty="0" smtClean="0">
                          <a:solidFill>
                            <a:schemeClr val="tx1"/>
                          </a:solidFill>
                          <a:effectLst/>
                          <a:latin typeface="+mn-lt"/>
                          <a:ea typeface="+mn-ea"/>
                          <a:cs typeface="+mn-cs"/>
                        </a:rPr>
                        <a:t>.</a:t>
                      </a:r>
                      <a:endParaRPr lang="en-GB" sz="1100" dirty="0">
                        <a:solidFill>
                          <a:schemeClr val="bg1"/>
                        </a:solidFill>
                        <a:latin typeface="RR Pioneer Light Condensed" panose="020B0306050201060103" pitchFamily="34" charset="0"/>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129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dirty="0" smtClean="0">
                          <a:solidFill>
                            <a:schemeClr val="bg1"/>
                          </a:solidFill>
                          <a:latin typeface="RR Pioneer Light Condensed" panose="020B0306050201060103" pitchFamily="34" charset="0"/>
                        </a:rPr>
                        <a:t>Finding Linked to Finding</a:t>
                      </a:r>
                      <a:endParaRPr lang="en-NZ" sz="1100" b="1" dirty="0" smtClean="0">
                        <a:solidFill>
                          <a:schemeClr val="bg1"/>
                        </a:solidFill>
                        <a:latin typeface="RR Pioneer Light Condensed" panose="020B0306050201060103" pitchFamily="34" charset="0"/>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kern="1200" dirty="0" smtClean="0">
                          <a:solidFill>
                            <a:schemeClr val="bg1"/>
                          </a:solidFill>
                          <a:latin typeface="RR Pioneer Light Condensed" panose="020B0306050201060103" pitchFamily="34" charset="0"/>
                          <a:ea typeface="+mn-ea"/>
                          <a:cs typeface="+mn-cs"/>
                        </a:rPr>
                        <a:t>A Finding is linked to another Finding.</a:t>
                      </a:r>
                      <a:endParaRPr lang="en-GB" sz="1100" kern="1200" dirty="0">
                        <a:solidFill>
                          <a:schemeClr val="bg1"/>
                        </a:solidFill>
                        <a:latin typeface="RR Pioneer Light Condensed" panose="020B0306050201060103" pitchFamily="34" charset="0"/>
                        <a:ea typeface="+mn-ea"/>
                        <a:cs typeface="+mn-cs"/>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129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dirty="0" smtClean="0">
                          <a:solidFill>
                            <a:schemeClr val="bg1"/>
                          </a:solidFill>
                          <a:latin typeface="RR Pioneer Light Condensed" panose="020B0306050201060103" pitchFamily="34" charset="0"/>
                        </a:rPr>
                        <a:t>Action Assigned (Assignment Group)</a:t>
                      </a:r>
                      <a:endParaRPr lang="en-NZ" sz="1100" b="1" dirty="0" smtClean="0">
                        <a:solidFill>
                          <a:schemeClr val="bg1"/>
                        </a:solidFill>
                        <a:latin typeface="RR Pioneer Light Condensed" panose="020B0306050201060103" pitchFamily="34" charset="0"/>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kern="1200" dirty="0" smtClean="0">
                          <a:solidFill>
                            <a:schemeClr val="bg1"/>
                          </a:solidFill>
                          <a:latin typeface="RR Pioneer Light Condensed" panose="020B0306050201060103" pitchFamily="34" charset="0"/>
                          <a:ea typeface="+mn-ea"/>
                          <a:cs typeface="+mn-cs"/>
                        </a:rPr>
                        <a:t>An Assignment Group has been assigned to an Action.</a:t>
                      </a:r>
                      <a:endParaRPr lang="en-GB" sz="1100" kern="1200" dirty="0">
                        <a:solidFill>
                          <a:schemeClr val="bg1"/>
                        </a:solidFill>
                        <a:latin typeface="RR Pioneer Light Condensed" panose="020B0306050201060103" pitchFamily="34" charset="0"/>
                        <a:ea typeface="+mn-ea"/>
                        <a:cs typeface="+mn-cs"/>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129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dirty="0" smtClean="0">
                          <a:solidFill>
                            <a:schemeClr val="bg1"/>
                          </a:solidFill>
                          <a:latin typeface="RR Pioneer Light Condensed" panose="020B0306050201060103" pitchFamily="34" charset="0"/>
                        </a:rPr>
                        <a:t>Action State Changed</a:t>
                      </a:r>
                      <a:endParaRPr lang="en-NZ" sz="1100" b="1" dirty="0" smtClean="0">
                        <a:solidFill>
                          <a:schemeClr val="bg1"/>
                        </a:solidFill>
                        <a:latin typeface="RR Pioneer Light Condensed" panose="020B0306050201060103" pitchFamily="34" charset="0"/>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kern="1200" dirty="0" smtClean="0">
                          <a:solidFill>
                            <a:schemeClr val="bg1"/>
                          </a:solidFill>
                          <a:latin typeface="RR Pioneer Light Condensed" panose="020B0306050201060103" pitchFamily="34" charset="0"/>
                          <a:ea typeface="+mn-ea"/>
                          <a:cs typeface="+mn-cs"/>
                        </a:rPr>
                        <a:t>The state of an Action has changed.</a:t>
                      </a:r>
                      <a:endParaRPr lang="en-GB" sz="1100" kern="1200" dirty="0">
                        <a:solidFill>
                          <a:schemeClr val="bg1"/>
                        </a:solidFill>
                        <a:latin typeface="RR Pioneer Light Condensed" panose="020B0306050201060103" pitchFamily="34" charset="0"/>
                        <a:ea typeface="+mn-ea"/>
                        <a:cs typeface="+mn-cs"/>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129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dirty="0" smtClean="0">
                          <a:solidFill>
                            <a:schemeClr val="bg1"/>
                          </a:solidFill>
                          <a:latin typeface="RR Pioneer Light Condensed" panose="020B0306050201060103" pitchFamily="34" charset="0"/>
                        </a:rPr>
                        <a:t>Action Awaiting Approval</a:t>
                      </a:r>
                      <a:endParaRPr lang="en-NZ" sz="1100" b="1" dirty="0" smtClean="0">
                        <a:solidFill>
                          <a:schemeClr val="bg1"/>
                        </a:solidFill>
                        <a:latin typeface="RR Pioneer Light Condensed" panose="020B0306050201060103" pitchFamily="34" charset="0"/>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kern="1200" dirty="0" smtClean="0">
                          <a:solidFill>
                            <a:schemeClr val="bg1"/>
                          </a:solidFill>
                          <a:latin typeface="RR Pioneer Light Condensed" panose="020B0306050201060103" pitchFamily="34" charset="0"/>
                          <a:ea typeface="+mn-ea"/>
                          <a:cs typeface="+mn-cs"/>
                        </a:rPr>
                        <a:t>The Action is now awaiting approval from another user.</a:t>
                      </a:r>
                      <a:endParaRPr lang="en-GB" sz="1100" kern="1200" dirty="0">
                        <a:solidFill>
                          <a:schemeClr val="bg1"/>
                        </a:solidFill>
                        <a:latin typeface="RR Pioneer Light Condensed" panose="020B0306050201060103" pitchFamily="34" charset="0"/>
                        <a:ea typeface="+mn-ea"/>
                        <a:cs typeface="+mn-cs"/>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129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dirty="0" smtClean="0">
                          <a:solidFill>
                            <a:schemeClr val="bg1"/>
                          </a:solidFill>
                          <a:latin typeface="RR Pioneer Light Condensed" panose="020B0306050201060103" pitchFamily="34" charset="0"/>
                        </a:rPr>
                        <a:t>Action Approved</a:t>
                      </a:r>
                      <a:endParaRPr lang="en-NZ" sz="1100" b="1" dirty="0" smtClean="0">
                        <a:solidFill>
                          <a:schemeClr val="bg1"/>
                        </a:solidFill>
                        <a:latin typeface="RR Pioneer Light Condensed" panose="020B0306050201060103" pitchFamily="34" charset="0"/>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kern="1200" dirty="0" smtClean="0">
                          <a:solidFill>
                            <a:schemeClr val="bg1"/>
                          </a:solidFill>
                          <a:latin typeface="RR Pioneer Light Condensed" panose="020B0306050201060103" pitchFamily="34" charset="0"/>
                          <a:ea typeface="+mn-ea"/>
                          <a:cs typeface="+mn-cs"/>
                        </a:rPr>
                        <a:t>The Action has been reviewed and approved by all Approvers.</a:t>
                      </a:r>
                      <a:endParaRPr lang="en-GB" sz="1100" kern="1200" dirty="0">
                        <a:solidFill>
                          <a:schemeClr val="bg1"/>
                        </a:solidFill>
                        <a:latin typeface="RR Pioneer Light Condensed" panose="020B0306050201060103" pitchFamily="34" charset="0"/>
                        <a:ea typeface="+mn-ea"/>
                        <a:cs typeface="+mn-cs"/>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129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dirty="0" smtClean="0">
                          <a:solidFill>
                            <a:schemeClr val="bg1"/>
                          </a:solidFill>
                          <a:latin typeface="RR Pioneer Light Condensed" panose="020B0306050201060103" pitchFamily="34" charset="0"/>
                        </a:rPr>
                        <a:t>All Actions Completed</a:t>
                      </a:r>
                      <a:endParaRPr lang="en-NZ" sz="1100" b="1" dirty="0" smtClean="0">
                        <a:solidFill>
                          <a:schemeClr val="bg1"/>
                        </a:solidFill>
                        <a:latin typeface="RR Pioneer Light Condensed" panose="020B0306050201060103" pitchFamily="34" charset="0"/>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kern="1200" dirty="0" smtClean="0">
                          <a:solidFill>
                            <a:schemeClr val="bg1"/>
                          </a:solidFill>
                          <a:latin typeface="RR Pioneer Light Condensed" panose="020B0306050201060103" pitchFamily="34" charset="0"/>
                          <a:ea typeface="+mn-ea"/>
                          <a:cs typeface="+mn-cs"/>
                        </a:rPr>
                        <a:t>All Actions under a Finding have been completed.</a:t>
                      </a:r>
                      <a:endParaRPr lang="en-GB" sz="1100" kern="1200" dirty="0">
                        <a:solidFill>
                          <a:schemeClr val="bg1"/>
                        </a:solidFill>
                        <a:latin typeface="RR Pioneer Light Condensed" panose="020B0306050201060103" pitchFamily="34" charset="0"/>
                        <a:ea typeface="+mn-ea"/>
                        <a:cs typeface="+mn-cs"/>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129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dirty="0" smtClean="0">
                          <a:solidFill>
                            <a:schemeClr val="bg1"/>
                          </a:solidFill>
                          <a:latin typeface="RR Pioneer Light Condensed" panose="020B0306050201060103" pitchFamily="34" charset="0"/>
                        </a:rPr>
                        <a:t>All Actions Closed</a:t>
                      </a:r>
                      <a:endParaRPr lang="en-NZ" sz="1100" b="1" dirty="0" smtClean="0">
                        <a:solidFill>
                          <a:schemeClr val="bg1"/>
                        </a:solidFill>
                        <a:latin typeface="RR Pioneer Light Condensed" panose="020B0306050201060103" pitchFamily="34" charset="0"/>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kern="1200" dirty="0" smtClean="0">
                          <a:solidFill>
                            <a:schemeClr val="bg1"/>
                          </a:solidFill>
                          <a:latin typeface="RR Pioneer Light Condensed" panose="020B0306050201060103" pitchFamily="34" charset="0"/>
                          <a:ea typeface="+mn-ea"/>
                          <a:cs typeface="+mn-cs"/>
                        </a:rPr>
                        <a:t>All Actions under a Finding have been closed.</a:t>
                      </a:r>
                      <a:endParaRPr lang="en-GB" sz="1100" kern="1200" dirty="0">
                        <a:solidFill>
                          <a:schemeClr val="bg1"/>
                        </a:solidFill>
                        <a:latin typeface="RR Pioneer Light Condensed" panose="020B0306050201060103" pitchFamily="34" charset="0"/>
                        <a:ea typeface="+mn-ea"/>
                        <a:cs typeface="+mn-cs"/>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129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dirty="0" smtClean="0">
                          <a:solidFill>
                            <a:schemeClr val="bg1"/>
                          </a:solidFill>
                          <a:latin typeface="RR Pioneer Light Condensed" panose="020B0306050201060103" pitchFamily="34" charset="0"/>
                        </a:rPr>
                        <a:t>Action Required Changed</a:t>
                      </a:r>
                      <a:endParaRPr lang="en-NZ" sz="1100" b="1" dirty="0" smtClean="0">
                        <a:solidFill>
                          <a:schemeClr val="bg1"/>
                        </a:solidFill>
                        <a:latin typeface="RR Pioneer Light Condensed" panose="020B0306050201060103" pitchFamily="34" charset="0"/>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kern="1200" dirty="0" smtClean="0">
                          <a:solidFill>
                            <a:schemeClr val="bg1"/>
                          </a:solidFill>
                          <a:latin typeface="RR Pioneer Light Condensed" panose="020B0306050201060103" pitchFamily="34" charset="0"/>
                          <a:ea typeface="+mn-ea"/>
                          <a:cs typeface="+mn-cs"/>
                        </a:rPr>
                        <a:t>The Action Required field on an Action has been changed.</a:t>
                      </a:r>
                      <a:endParaRPr lang="en-GB" sz="1100" kern="1200" dirty="0">
                        <a:solidFill>
                          <a:schemeClr val="bg1"/>
                        </a:solidFill>
                        <a:latin typeface="RR Pioneer Light Condensed" panose="020B0306050201060103" pitchFamily="34" charset="0"/>
                        <a:ea typeface="+mn-ea"/>
                        <a:cs typeface="+mn-cs"/>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5030853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874963" y="982980"/>
            <a:ext cx="4575704" cy="518595"/>
          </a:xfrm>
        </p:spPr>
        <p:txBody>
          <a:bodyPr>
            <a:noAutofit/>
          </a:bodyPr>
          <a:lstStyle/>
          <a:p>
            <a:r>
              <a:rPr lang="en-NZ" dirty="0" smtClean="0"/>
              <a:t>What’s new generally?</a:t>
            </a:r>
            <a:endParaRPr lang="en-NZ" dirty="0"/>
          </a:p>
        </p:txBody>
      </p:sp>
      <p:sp>
        <p:nvSpPr>
          <p:cNvPr id="2" name="Text Placeholder 1"/>
          <p:cNvSpPr>
            <a:spLocks noGrp="1"/>
          </p:cNvSpPr>
          <p:nvPr>
            <p:ph type="body" sz="quarter" idx="11"/>
          </p:nvPr>
        </p:nvSpPr>
        <p:spPr/>
        <p:txBody>
          <a:bodyPr/>
          <a:lstStyle/>
          <a:p>
            <a:endParaRPr lang="en-NZ"/>
          </a:p>
        </p:txBody>
      </p:sp>
      <p:sp>
        <p:nvSpPr>
          <p:cNvPr id="3" name="Text Placeholder 2"/>
          <p:cNvSpPr>
            <a:spLocks noGrp="1"/>
          </p:cNvSpPr>
          <p:nvPr>
            <p:ph type="body" sz="quarter" idx="17"/>
          </p:nvPr>
        </p:nvSpPr>
        <p:spPr/>
        <p:txBody>
          <a:bodyPr/>
          <a:lstStyle/>
          <a:p>
            <a:r>
              <a:rPr lang="en-NZ" dirty="0" smtClean="0"/>
              <a:t>06</a:t>
            </a:r>
            <a:endParaRPr lang="en-NZ" dirty="0"/>
          </a:p>
        </p:txBody>
      </p:sp>
    </p:spTree>
    <p:extLst>
      <p:ext uri="{BB962C8B-B14F-4D97-AF65-F5344CB8AC3E}">
        <p14:creationId xmlns:p14="http://schemas.microsoft.com/office/powerpoint/2010/main" val="31269759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generally?</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a:bodyPr>
          <a:lstStyle/>
          <a:p>
            <a:pPr marL="0" indent="0">
              <a:buNone/>
            </a:pPr>
            <a:r>
              <a:rPr lang="en-GB" b="1" dirty="0" smtClean="0"/>
              <a:t>Print the Log (9687)</a:t>
            </a:r>
          </a:p>
          <a:p>
            <a:r>
              <a:rPr lang="en-GB" dirty="0" smtClean="0"/>
              <a:t>The Log on records in the Risk and FCA modules can now be printed.</a:t>
            </a:r>
            <a:endParaRPr lang="en-GB" dirty="0"/>
          </a:p>
        </p:txBody>
      </p:sp>
      <p:pic>
        <p:nvPicPr>
          <p:cNvPr id="6" name="Picture 5"/>
          <p:cNvPicPr>
            <a:picLocks noChangeAspect="1"/>
          </p:cNvPicPr>
          <p:nvPr/>
        </p:nvPicPr>
        <p:blipFill rotWithShape="1">
          <a:blip r:embed="rId3"/>
          <a:srcRect b="11499"/>
          <a:stretch/>
        </p:blipFill>
        <p:spPr>
          <a:xfrm>
            <a:off x="2314132" y="908277"/>
            <a:ext cx="5953125" cy="2377183"/>
          </a:xfrm>
          <a:prstGeom prst="rect">
            <a:avLst/>
          </a:prstGeom>
        </p:spPr>
      </p:pic>
      <p:pic>
        <p:nvPicPr>
          <p:cNvPr id="5" name="Picture 4"/>
          <p:cNvPicPr>
            <a:picLocks noChangeAspect="1"/>
          </p:cNvPicPr>
          <p:nvPr/>
        </p:nvPicPr>
        <p:blipFill>
          <a:blip r:embed="rId4"/>
          <a:stretch>
            <a:fillRect/>
          </a:stretch>
        </p:blipFill>
        <p:spPr>
          <a:xfrm>
            <a:off x="4199859" y="1867967"/>
            <a:ext cx="4620290" cy="1667588"/>
          </a:xfrm>
          <a:prstGeom prst="rect">
            <a:avLst/>
          </a:prstGeom>
          <a:effectLst>
            <a:outerShdw blurRad="50800" dist="38100" dir="13500000" sx="102000" sy="102000" algn="br" rotWithShape="0">
              <a:prstClr val="black">
                <a:alpha val="40000"/>
              </a:prstClr>
            </a:outerShdw>
          </a:effectLst>
        </p:spPr>
      </p:pic>
    </p:spTree>
    <p:extLst>
      <p:ext uri="{BB962C8B-B14F-4D97-AF65-F5344CB8AC3E}">
        <p14:creationId xmlns:p14="http://schemas.microsoft.com/office/powerpoint/2010/main" val="13685542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161815" y="2336033"/>
            <a:ext cx="3622297" cy="2690684"/>
          </a:xfrm>
          <a:prstGeom prst="rect">
            <a:avLst/>
          </a:prstGeom>
          <a:effectLst>
            <a:outerShdw blurRad="50800" dist="38100" dir="13500000" sx="102000" sy="102000" algn="br" rotWithShape="0">
              <a:prstClr val="black">
                <a:alpha val="40000"/>
              </a:prstClr>
            </a:outerShdw>
          </a:effectLst>
        </p:spPr>
      </p:pic>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smtClean="0"/>
              <a:t>What’s new generally?</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lnSpcReduction="10000"/>
          </a:bodyPr>
          <a:lstStyle/>
          <a:p>
            <a:pPr marL="0" indent="0">
              <a:buNone/>
            </a:pPr>
            <a:r>
              <a:rPr lang="en-GB" b="1" dirty="0" smtClean="0"/>
              <a:t>Save your changes to any grid in FCA</a:t>
            </a:r>
          </a:p>
          <a:p>
            <a:r>
              <a:rPr lang="en-GB" dirty="0" smtClean="0"/>
              <a:t>If you make any changes </a:t>
            </a:r>
            <a:r>
              <a:rPr lang="en-GB" dirty="0"/>
              <a:t>to the columns or page size on a grid, </a:t>
            </a:r>
            <a:r>
              <a:rPr lang="en-GB" dirty="0" smtClean="0"/>
              <a:t>you can </a:t>
            </a:r>
            <a:r>
              <a:rPr lang="en-GB" dirty="0"/>
              <a:t>now save the changes so that the grid </a:t>
            </a:r>
            <a:r>
              <a:rPr lang="en-GB" dirty="0" smtClean="0"/>
              <a:t>stays that </a:t>
            </a:r>
            <a:r>
              <a:rPr lang="en-GB" dirty="0"/>
              <a:t>way </a:t>
            </a:r>
            <a:r>
              <a:rPr lang="en-GB" dirty="0" smtClean="0"/>
              <a:t>next time you view it.</a:t>
            </a:r>
          </a:p>
          <a:p>
            <a:r>
              <a:rPr lang="en-GB" dirty="0" smtClean="0"/>
              <a:t>Changes to grids are saved as preferences for you only, no other users.</a:t>
            </a:r>
            <a:endParaRPr lang="en-GB" dirty="0"/>
          </a:p>
        </p:txBody>
      </p:sp>
      <p:pic>
        <p:nvPicPr>
          <p:cNvPr id="6" name="Picture 5"/>
          <p:cNvPicPr>
            <a:picLocks noChangeAspect="1"/>
          </p:cNvPicPr>
          <p:nvPr/>
        </p:nvPicPr>
        <p:blipFill>
          <a:blip r:embed="rId4"/>
          <a:stretch>
            <a:fillRect/>
          </a:stretch>
        </p:blipFill>
        <p:spPr>
          <a:xfrm>
            <a:off x="2161815" y="144412"/>
            <a:ext cx="6482578" cy="2077888"/>
          </a:xfrm>
          <a:prstGeom prst="rect">
            <a:avLst/>
          </a:prstGeom>
          <a:effectLst>
            <a:outerShdw blurRad="50800" dist="38100" dir="13500000" algn="br" rotWithShape="0">
              <a:prstClr val="black">
                <a:alpha val="40000"/>
              </a:prstClr>
            </a:outerShdw>
          </a:effectLst>
        </p:spPr>
      </p:pic>
      <p:pic>
        <p:nvPicPr>
          <p:cNvPr id="7" name="Picture 6"/>
          <p:cNvPicPr>
            <a:picLocks noChangeAspect="1"/>
          </p:cNvPicPr>
          <p:nvPr/>
        </p:nvPicPr>
        <p:blipFill>
          <a:blip r:embed="rId5"/>
          <a:stretch>
            <a:fillRect/>
          </a:stretch>
        </p:blipFill>
        <p:spPr>
          <a:xfrm>
            <a:off x="5451894" y="1183356"/>
            <a:ext cx="3548121" cy="3238604"/>
          </a:xfrm>
          <a:prstGeom prst="rect">
            <a:avLst/>
          </a:prstGeom>
          <a:effectLst>
            <a:outerShdw blurRad="50800" dist="38100" dir="13500000" sx="102000" sy="102000" algn="br" rotWithShape="0">
              <a:prstClr val="black">
                <a:alpha val="40000"/>
              </a:prstClr>
            </a:outerShdw>
          </a:effectLst>
        </p:spPr>
      </p:pic>
      <p:sp>
        <p:nvSpPr>
          <p:cNvPr id="10" name="Line Callout 1 9"/>
          <p:cNvSpPr/>
          <p:nvPr/>
        </p:nvSpPr>
        <p:spPr>
          <a:xfrm>
            <a:off x="3718111" y="3195627"/>
            <a:ext cx="1583648" cy="887274"/>
          </a:xfrm>
          <a:prstGeom prst="borderCallout1">
            <a:avLst>
              <a:gd name="adj1" fmla="val 72373"/>
              <a:gd name="adj2" fmla="val -228"/>
              <a:gd name="adj3" fmla="val 154699"/>
              <a:gd name="adj4" fmla="val -40725"/>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rPr>
              <a:t>R</a:t>
            </a:r>
            <a:r>
              <a:rPr lang="en-GB" sz="1000" dirty="0" smtClean="0">
                <a:solidFill>
                  <a:schemeClr val="bg1"/>
                </a:solidFill>
              </a:rPr>
              <a:t>eset all grids </a:t>
            </a:r>
            <a:r>
              <a:rPr lang="en-GB" sz="1000" dirty="0">
                <a:solidFill>
                  <a:schemeClr val="bg1"/>
                </a:solidFill>
              </a:rPr>
              <a:t>in the entire </a:t>
            </a:r>
            <a:r>
              <a:rPr lang="en-GB" sz="1000" dirty="0" smtClean="0">
                <a:solidFill>
                  <a:schemeClr val="bg1"/>
                </a:solidFill>
              </a:rPr>
              <a:t>module</a:t>
            </a:r>
            <a:r>
              <a:rPr lang="en-GB" sz="1000" dirty="0">
                <a:solidFill>
                  <a:schemeClr val="bg1"/>
                </a:solidFill>
              </a:rPr>
              <a:t> </a:t>
            </a:r>
            <a:r>
              <a:rPr lang="en-GB" sz="1000" dirty="0" smtClean="0">
                <a:solidFill>
                  <a:schemeClr val="bg1"/>
                </a:solidFill>
              </a:rPr>
              <a:t>back to the default settings, from the Module Overview page.</a:t>
            </a:r>
            <a:endParaRPr lang="en-GB" sz="1000" dirty="0">
              <a:solidFill>
                <a:schemeClr val="bg1"/>
              </a:solidFill>
            </a:endParaRPr>
          </a:p>
        </p:txBody>
      </p:sp>
      <p:sp>
        <p:nvSpPr>
          <p:cNvPr id="11" name="Line Callout 1 10"/>
          <p:cNvSpPr/>
          <p:nvPr/>
        </p:nvSpPr>
        <p:spPr>
          <a:xfrm>
            <a:off x="7225954" y="2828260"/>
            <a:ext cx="1583648" cy="1028407"/>
          </a:xfrm>
          <a:prstGeom prst="borderCallout1">
            <a:avLst>
              <a:gd name="adj1" fmla="val 76721"/>
              <a:gd name="adj2" fmla="val 444"/>
              <a:gd name="adj3" fmla="val 129745"/>
              <a:gd name="adj4" fmla="val -34683"/>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rPr>
              <a:t>There’s now an option on the Column Selector to revert back to the default settings for the grid when the grid has been altered</a:t>
            </a:r>
            <a:r>
              <a:rPr lang="en-GB" sz="1000" dirty="0" smtClean="0">
                <a:solidFill>
                  <a:schemeClr val="bg1"/>
                </a:solidFill>
              </a:rPr>
              <a:t>.</a:t>
            </a:r>
            <a:endParaRPr lang="en-GB" sz="1000" dirty="0">
              <a:solidFill>
                <a:schemeClr val="bg1"/>
              </a:solidFill>
            </a:endParaRPr>
          </a:p>
        </p:txBody>
      </p:sp>
      <p:sp>
        <p:nvSpPr>
          <p:cNvPr id="12" name="Rounded Rectangle 11"/>
          <p:cNvSpPr/>
          <p:nvPr/>
        </p:nvSpPr>
        <p:spPr>
          <a:xfrm>
            <a:off x="2758849" y="1944565"/>
            <a:ext cx="379334" cy="203212"/>
          </a:xfrm>
          <a:prstGeom prst="roundRect">
            <a:avLst/>
          </a:prstGeom>
          <a:noFill/>
          <a:ln>
            <a:solidFill>
              <a:srgbClr val="ED4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Line Callout 1 12"/>
          <p:cNvSpPr/>
          <p:nvPr/>
        </p:nvSpPr>
        <p:spPr>
          <a:xfrm>
            <a:off x="2948516" y="1310621"/>
            <a:ext cx="1331409" cy="216554"/>
          </a:xfrm>
          <a:prstGeom prst="borderCallout1">
            <a:avLst>
              <a:gd name="adj1" fmla="val 101133"/>
              <a:gd name="adj2" fmla="val 8500"/>
              <a:gd name="adj3" fmla="val 297935"/>
              <a:gd name="adj4" fmla="val -5756"/>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bg1"/>
                </a:solidFill>
              </a:rPr>
              <a:t>Save grid changes</a:t>
            </a:r>
            <a:endParaRPr lang="en-GB" sz="1000" b="1" dirty="0">
              <a:solidFill>
                <a:schemeClr val="bg1"/>
              </a:solidFill>
            </a:endParaRPr>
          </a:p>
        </p:txBody>
      </p:sp>
      <p:sp>
        <p:nvSpPr>
          <p:cNvPr id="14" name="Line Callout 1 13"/>
          <p:cNvSpPr/>
          <p:nvPr/>
        </p:nvSpPr>
        <p:spPr>
          <a:xfrm>
            <a:off x="3317891" y="1612372"/>
            <a:ext cx="1331409" cy="216554"/>
          </a:xfrm>
          <a:prstGeom prst="borderCallout1">
            <a:avLst>
              <a:gd name="adj1" fmla="val 101133"/>
              <a:gd name="adj2" fmla="val 8500"/>
              <a:gd name="adj3" fmla="val 170277"/>
              <a:gd name="adj4" fmla="val -14541"/>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bg1"/>
                </a:solidFill>
              </a:rPr>
              <a:t>Undo grid changes</a:t>
            </a:r>
            <a:endParaRPr lang="en-GB" sz="1000" b="1" dirty="0">
              <a:solidFill>
                <a:schemeClr val="bg1"/>
              </a:solidFill>
            </a:endParaRPr>
          </a:p>
        </p:txBody>
      </p:sp>
    </p:spTree>
    <p:extLst>
      <p:ext uri="{BB962C8B-B14F-4D97-AF65-F5344CB8AC3E}">
        <p14:creationId xmlns:p14="http://schemas.microsoft.com/office/powerpoint/2010/main" val="12407080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generally? </a:t>
            </a:r>
          </a:p>
          <a:p>
            <a:r>
              <a:rPr lang="en-GB" dirty="0" smtClean="0">
                <a:latin typeface="RR Pioneer Light Condensed" panose="020B0604020202020204" charset="0"/>
              </a:rPr>
              <a:t>(Service Release 2)</a:t>
            </a:r>
            <a:endParaRPr lang="en-GB" dirty="0">
              <a:latin typeface="RR Pioneer Light Condensed" panose="020B0604020202020204" charset="0"/>
            </a:endParaRPr>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a:xfrm>
            <a:off x="225425" y="1742537"/>
            <a:ext cx="1786255" cy="2386182"/>
          </a:xfrm>
        </p:spPr>
        <p:txBody>
          <a:bodyPr>
            <a:normAutofit fontScale="92500"/>
          </a:bodyPr>
          <a:lstStyle/>
          <a:p>
            <a:pPr marL="0" indent="0">
              <a:buNone/>
            </a:pPr>
            <a:r>
              <a:rPr lang="en-GB" b="1" dirty="0" smtClean="0"/>
              <a:t>Export for IDX</a:t>
            </a:r>
          </a:p>
          <a:p>
            <a:pPr lvl="0"/>
            <a:r>
              <a:rPr lang="en-GB" dirty="0"/>
              <a:t>A new Export Option is available for ‘Incident Data Exchange (IDX)’ which exports data in the required format to comply with the IATA IDX XML standard. </a:t>
            </a:r>
            <a:endParaRPr lang="en-GB" dirty="0" smtClean="0"/>
          </a:p>
          <a:p>
            <a:pPr lvl="0"/>
            <a:r>
              <a:rPr lang="en-GB" dirty="0" smtClean="0"/>
              <a:t>You </a:t>
            </a:r>
            <a:r>
              <a:rPr lang="en-GB" dirty="0"/>
              <a:t>can specify mappings for Event Descriptors in the configuration wizard.</a:t>
            </a:r>
            <a:endParaRPr lang="en-NZ" dirty="0"/>
          </a:p>
        </p:txBody>
      </p:sp>
      <p:pic>
        <p:nvPicPr>
          <p:cNvPr id="2" name="Picture 1"/>
          <p:cNvPicPr>
            <a:picLocks noChangeAspect="1"/>
          </p:cNvPicPr>
          <p:nvPr/>
        </p:nvPicPr>
        <p:blipFill>
          <a:blip r:embed="rId3"/>
          <a:stretch>
            <a:fillRect/>
          </a:stretch>
        </p:blipFill>
        <p:spPr>
          <a:xfrm>
            <a:off x="2711576" y="494748"/>
            <a:ext cx="5829300" cy="1085850"/>
          </a:xfrm>
          <a:prstGeom prst="rect">
            <a:avLst/>
          </a:prstGeom>
          <a:effectLst>
            <a:outerShdw blurRad="50800" dist="38100" dir="13500000" sx="102000" sy="102000" algn="br" rotWithShape="0">
              <a:prstClr val="black">
                <a:alpha val="40000"/>
              </a:prstClr>
            </a:outerShdw>
          </a:effectLst>
        </p:spPr>
      </p:pic>
      <p:pic>
        <p:nvPicPr>
          <p:cNvPr id="5" name="Picture 4"/>
          <p:cNvPicPr>
            <a:picLocks noChangeAspect="1"/>
          </p:cNvPicPr>
          <p:nvPr/>
        </p:nvPicPr>
        <p:blipFill>
          <a:blip r:embed="rId4"/>
          <a:stretch>
            <a:fillRect/>
          </a:stretch>
        </p:blipFill>
        <p:spPr>
          <a:xfrm>
            <a:off x="2711576" y="1742537"/>
            <a:ext cx="5819775" cy="2657475"/>
          </a:xfrm>
          <a:prstGeom prst="rect">
            <a:avLst/>
          </a:prstGeom>
          <a:effectLst>
            <a:outerShdw blurRad="50800" dist="38100" dir="13500000" sx="102000" sy="102000" algn="br" rotWithShape="0">
              <a:prstClr val="black">
                <a:alpha val="40000"/>
              </a:prstClr>
            </a:outerShdw>
          </a:effectLst>
        </p:spPr>
      </p:pic>
      <p:sp>
        <p:nvSpPr>
          <p:cNvPr id="14" name="Line Callout 1 13"/>
          <p:cNvSpPr/>
          <p:nvPr/>
        </p:nvSpPr>
        <p:spPr>
          <a:xfrm>
            <a:off x="6668220" y="3813503"/>
            <a:ext cx="1694652" cy="901724"/>
          </a:xfrm>
          <a:prstGeom prst="borderCallout1">
            <a:avLst>
              <a:gd name="adj1" fmla="val -1229"/>
              <a:gd name="adj2" fmla="val 40060"/>
              <a:gd name="adj3" fmla="val -45928"/>
              <a:gd name="adj4" fmla="val 1803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rPr>
              <a:t>Any data in records that do not match the IDX requirements are displayed with a message to tell you why</a:t>
            </a:r>
          </a:p>
        </p:txBody>
      </p:sp>
    </p:spTree>
    <p:extLst>
      <p:ext uri="{BB962C8B-B14F-4D97-AF65-F5344CB8AC3E}">
        <p14:creationId xmlns:p14="http://schemas.microsoft.com/office/powerpoint/2010/main" val="23084807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272" b="1233"/>
          <a:stretch/>
        </p:blipFill>
        <p:spPr>
          <a:xfrm>
            <a:off x="2362083" y="889951"/>
            <a:ext cx="6322271" cy="1740783"/>
          </a:xfrm>
          <a:prstGeom prst="rect">
            <a:avLst/>
          </a:prstGeom>
          <a:effectLst>
            <a:outerShdw blurRad="76200" dist="38100" dir="13500000" sx="101000" sy="101000" algn="br" rotWithShape="0">
              <a:prstClr val="black">
                <a:alpha val="40000"/>
              </a:prstClr>
            </a:outerShdw>
          </a:effectLst>
        </p:spPr>
      </p:pic>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generally? </a:t>
            </a:r>
          </a:p>
          <a:p>
            <a:r>
              <a:rPr lang="en-GB" dirty="0" smtClean="0">
                <a:latin typeface="RR Pioneer Light Condensed" panose="020B0604020202020204" charset="0"/>
              </a:rPr>
              <a:t>(Service Release 4)</a:t>
            </a:r>
            <a:endParaRPr lang="en-GB" dirty="0">
              <a:latin typeface="RR Pioneer Light Condensed" panose="020B0604020202020204" charset="0"/>
            </a:endParaRPr>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a:xfrm>
            <a:off x="225425" y="1755452"/>
            <a:ext cx="1786255" cy="2373266"/>
          </a:xfrm>
        </p:spPr>
        <p:txBody>
          <a:bodyPr>
            <a:normAutofit/>
          </a:bodyPr>
          <a:lstStyle/>
          <a:p>
            <a:pPr marL="0" indent="0">
              <a:buNone/>
            </a:pPr>
            <a:r>
              <a:rPr lang="en-GB" b="1" dirty="0" smtClean="0"/>
              <a:t>Announcements</a:t>
            </a:r>
          </a:p>
          <a:p>
            <a:r>
              <a:rPr lang="en-NZ" dirty="0">
                <a:latin typeface="Arial" panose="020B0604020202020204" pitchFamily="34" charset="0"/>
              </a:rPr>
              <a:t>The ability to create Announcements is now provided as a way for you to increase communication with your teams. </a:t>
            </a:r>
          </a:p>
        </p:txBody>
      </p:sp>
      <p:sp>
        <p:nvSpPr>
          <p:cNvPr id="6" name="Rectangle 5"/>
          <p:cNvSpPr/>
          <p:nvPr/>
        </p:nvSpPr>
        <p:spPr>
          <a:xfrm>
            <a:off x="2362084" y="3125211"/>
            <a:ext cx="6322271" cy="1615827"/>
          </a:xfrm>
          <a:prstGeom prst="rect">
            <a:avLst/>
          </a:prstGeom>
        </p:spPr>
        <p:txBody>
          <a:bodyPr wrap="square">
            <a:spAutoFit/>
          </a:bodyPr>
          <a:lstStyle/>
          <a:p>
            <a:r>
              <a:rPr lang="en-NZ" sz="1200" dirty="0">
                <a:solidFill>
                  <a:schemeClr val="bg1"/>
                </a:solidFill>
                <a:latin typeface="Arial" panose="020B0604020202020204" pitchFamily="34" charset="0"/>
              </a:rPr>
              <a:t>Some examples of what you could use an Announcement for </a:t>
            </a:r>
            <a:r>
              <a:rPr lang="en-NZ" sz="1200" dirty="0" smtClean="0">
                <a:solidFill>
                  <a:schemeClr val="bg1"/>
                </a:solidFill>
                <a:latin typeface="Arial" panose="020B0604020202020204" pitchFamily="34" charset="0"/>
              </a:rPr>
              <a:t>are:</a:t>
            </a:r>
            <a:endParaRPr lang="en-NZ" sz="1200" dirty="0">
              <a:solidFill>
                <a:schemeClr val="bg1"/>
              </a:solidFill>
              <a:latin typeface="Arial" panose="020B0604020202020204" pitchFamily="34" charset="0"/>
            </a:endParaRPr>
          </a:p>
          <a:p>
            <a:pPr marL="285750" indent="-285750">
              <a:buFont typeface="Arial" panose="020B0604020202020204" pitchFamily="34" charset="0"/>
              <a:buChar char="•"/>
            </a:pPr>
            <a:r>
              <a:rPr lang="en-NZ" sz="1200" dirty="0">
                <a:solidFill>
                  <a:schemeClr val="bg1"/>
                </a:solidFill>
                <a:latin typeface="Arial" panose="020B0604020202020204" pitchFamily="34" charset="0"/>
              </a:rPr>
              <a:t>Communicate changes in response to a major event (such as the Covid-19 pandemic)</a:t>
            </a:r>
          </a:p>
          <a:p>
            <a:pPr marL="285750" indent="-285750">
              <a:buFont typeface="Arial" panose="020B0604020202020204" pitchFamily="34" charset="0"/>
              <a:buChar char="•"/>
            </a:pPr>
            <a:r>
              <a:rPr lang="en-NZ" sz="1200" dirty="0">
                <a:solidFill>
                  <a:schemeClr val="bg1"/>
                </a:solidFill>
                <a:latin typeface="Arial" panose="020B0604020202020204" pitchFamily="34" charset="0"/>
              </a:rPr>
              <a:t>Encourage reporting, responses or completion of actions</a:t>
            </a:r>
          </a:p>
          <a:p>
            <a:pPr marL="285750" indent="-285750">
              <a:buFont typeface="Arial" panose="020B0604020202020204" pitchFamily="34" charset="0"/>
              <a:buChar char="•"/>
            </a:pPr>
            <a:r>
              <a:rPr lang="en-NZ" sz="1200" dirty="0">
                <a:solidFill>
                  <a:schemeClr val="bg1"/>
                </a:solidFill>
                <a:latin typeface="Arial" panose="020B0604020202020204" pitchFamily="34" charset="0"/>
              </a:rPr>
              <a:t>Share news, updates on safety notices and new advisories with your team</a:t>
            </a:r>
          </a:p>
          <a:p>
            <a:pPr marL="285750" indent="-285750">
              <a:buFont typeface="Arial" panose="020B0604020202020204" pitchFamily="34" charset="0"/>
              <a:buChar char="•"/>
            </a:pPr>
            <a:r>
              <a:rPr lang="en-NZ" sz="1200" dirty="0">
                <a:solidFill>
                  <a:schemeClr val="bg1"/>
                </a:solidFill>
                <a:latin typeface="Arial" panose="020B0604020202020204" pitchFamily="34" charset="0"/>
              </a:rPr>
              <a:t>Raise awareness of any emerging trends</a:t>
            </a:r>
          </a:p>
          <a:p>
            <a:pPr marL="285750" indent="-285750">
              <a:buFont typeface="Arial" panose="020B0604020202020204" pitchFamily="34" charset="0"/>
              <a:buChar char="•"/>
            </a:pPr>
            <a:r>
              <a:rPr lang="en-NZ" sz="1200" dirty="0">
                <a:solidFill>
                  <a:schemeClr val="bg1"/>
                </a:solidFill>
                <a:latin typeface="Arial" panose="020B0604020202020204" pitchFamily="34" charset="0"/>
              </a:rPr>
              <a:t>Communicate any configuration changes or adoption of new features</a:t>
            </a:r>
          </a:p>
          <a:p>
            <a:pPr marL="285750" indent="-285750">
              <a:buFont typeface="Arial" panose="020B0604020202020204" pitchFamily="34" charset="0"/>
              <a:buChar char="•"/>
            </a:pPr>
            <a:r>
              <a:rPr lang="en-NZ" sz="1200" dirty="0">
                <a:solidFill>
                  <a:schemeClr val="bg1"/>
                </a:solidFill>
                <a:latin typeface="Arial" panose="020B0604020202020204" pitchFamily="34" charset="0"/>
              </a:rPr>
              <a:t>Provide additional guidance to increase accuracy of information or ensure procedures are being followed</a:t>
            </a:r>
          </a:p>
        </p:txBody>
      </p:sp>
    </p:spTree>
    <p:extLst>
      <p:ext uri="{BB962C8B-B14F-4D97-AF65-F5344CB8AC3E}">
        <p14:creationId xmlns:p14="http://schemas.microsoft.com/office/powerpoint/2010/main" val="18684054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generally? </a:t>
            </a:r>
          </a:p>
          <a:p>
            <a:r>
              <a:rPr lang="en-GB" dirty="0" smtClean="0">
                <a:latin typeface="RR Pioneer Light Condensed" panose="020B0604020202020204" charset="0"/>
              </a:rPr>
              <a:t>(Service Release 4)</a:t>
            </a:r>
            <a:endParaRPr lang="en-GB" dirty="0">
              <a:latin typeface="RR Pioneer Light Condensed" panose="020B0604020202020204" charset="0"/>
            </a:endParaRPr>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a:xfrm>
            <a:off x="225425" y="1765231"/>
            <a:ext cx="1786255" cy="2363487"/>
          </a:xfrm>
        </p:spPr>
        <p:txBody>
          <a:bodyPr>
            <a:normAutofit fontScale="77500" lnSpcReduction="20000"/>
          </a:bodyPr>
          <a:lstStyle/>
          <a:p>
            <a:pPr marL="0" indent="0">
              <a:buNone/>
            </a:pPr>
            <a:r>
              <a:rPr lang="en-GB" sz="1400" b="1" dirty="0" smtClean="0"/>
              <a:t>Create Announcements</a:t>
            </a:r>
          </a:p>
          <a:p>
            <a:pPr marL="285750" indent="-285750">
              <a:buFont typeface="Arial" panose="020B0604020202020204" pitchFamily="34" charset="0"/>
              <a:buChar char="•"/>
            </a:pPr>
            <a:r>
              <a:rPr lang="en-NZ" dirty="0">
                <a:latin typeface="Arial" panose="020B0604020202020204" pitchFamily="34" charset="0"/>
              </a:rPr>
              <a:t>Users with the ‘Announcer’ role can create Announcements.</a:t>
            </a:r>
          </a:p>
          <a:p>
            <a:pPr marL="285750" indent="-285750">
              <a:buFont typeface="Arial" panose="020B0604020202020204" pitchFamily="34" charset="0"/>
              <a:buChar char="•"/>
            </a:pPr>
            <a:r>
              <a:rPr lang="en-NZ" dirty="0">
                <a:latin typeface="Arial" panose="020B0604020202020204" pitchFamily="34" charset="0"/>
              </a:rPr>
              <a:t>Announcements can be set up to display in SMS Solution, Mobile eReports or both.</a:t>
            </a:r>
          </a:p>
          <a:p>
            <a:pPr marL="285750" lvl="0" indent="-285750">
              <a:buFont typeface="Arial" panose="020B0604020202020204" pitchFamily="34" charset="0"/>
              <a:buChar char="•"/>
            </a:pPr>
            <a:r>
              <a:rPr lang="en-NZ" dirty="0">
                <a:latin typeface="Arial" panose="020B0604020202020204" pitchFamily="34" charset="0"/>
              </a:rPr>
              <a:t>Send to all users or users in specific Departments and/or Security Groups. </a:t>
            </a:r>
          </a:p>
          <a:p>
            <a:pPr marL="285750" lvl="0" indent="-285750">
              <a:buFont typeface="Arial" panose="020B0604020202020204" pitchFamily="34" charset="0"/>
              <a:buChar char="•"/>
            </a:pPr>
            <a:r>
              <a:rPr lang="en-NZ" dirty="0">
                <a:latin typeface="Arial" panose="020B0604020202020204" pitchFamily="34" charset="0"/>
              </a:rPr>
              <a:t>The number of users it would be sent to if sent at the current time is displayed, however the actual list of recipients is calculated at the time the Announcement is sent. </a:t>
            </a:r>
          </a:p>
        </p:txBody>
      </p:sp>
      <p:pic>
        <p:nvPicPr>
          <p:cNvPr id="8" name="Picture 7"/>
          <p:cNvPicPr>
            <a:picLocks noChangeAspect="1"/>
          </p:cNvPicPr>
          <p:nvPr/>
        </p:nvPicPr>
        <p:blipFill>
          <a:blip r:embed="rId3"/>
          <a:stretch>
            <a:fillRect/>
          </a:stretch>
        </p:blipFill>
        <p:spPr>
          <a:xfrm>
            <a:off x="2415871" y="1371180"/>
            <a:ext cx="6322271" cy="2401141"/>
          </a:xfrm>
          <a:prstGeom prst="rect">
            <a:avLst/>
          </a:prstGeom>
          <a:effectLst>
            <a:outerShdw blurRad="76200" dist="38100" dir="13500000" sx="101000" sy="101000" algn="br" rotWithShape="0">
              <a:prstClr val="black">
                <a:alpha val="40000"/>
              </a:prstClr>
            </a:outerShdw>
          </a:effectLst>
        </p:spPr>
      </p:pic>
    </p:spTree>
    <p:extLst>
      <p:ext uri="{BB962C8B-B14F-4D97-AF65-F5344CB8AC3E}">
        <p14:creationId xmlns:p14="http://schemas.microsoft.com/office/powerpoint/2010/main" val="2055713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The following icons on each slide indicate whether any work is required when upgrading to this version.</a:t>
            </a:r>
            <a:br>
              <a:rPr lang="en-NZ" dirty="0"/>
            </a:br>
            <a:r>
              <a:rPr lang="en-NZ" dirty="0"/>
              <a:t/>
            </a:r>
            <a:br>
              <a:rPr lang="en-NZ" dirty="0"/>
            </a:br>
            <a:r>
              <a:rPr lang="en-NZ" dirty="0"/>
              <a:t/>
            </a:r>
            <a:br>
              <a:rPr lang="en-NZ" dirty="0"/>
            </a:br>
            <a:endParaRPr lang="en-GB" sz="1800" dirty="0"/>
          </a:p>
        </p:txBody>
      </p:sp>
      <p:sp>
        <p:nvSpPr>
          <p:cNvPr id="3" name="Content Placeholder 2"/>
          <p:cNvSpPr>
            <a:spLocks noGrp="1"/>
          </p:cNvSpPr>
          <p:nvPr>
            <p:ph idx="4294967295"/>
          </p:nvPr>
        </p:nvSpPr>
        <p:spPr>
          <a:xfrm>
            <a:off x="2971885" y="1863952"/>
            <a:ext cx="5836835" cy="2616608"/>
          </a:xfrm>
          <a:prstGeom prst="rect">
            <a:avLst/>
          </a:prstGeom>
        </p:spPr>
        <p:txBody>
          <a:bodyPr>
            <a:normAutofit/>
          </a:bodyPr>
          <a:lstStyle/>
          <a:p>
            <a:pPr marL="0" lvl="0" indent="0" defTabSz="538163">
              <a:spcBef>
                <a:spcPct val="20000"/>
              </a:spcBef>
              <a:buNone/>
            </a:pPr>
            <a:r>
              <a:rPr lang="en-NZ" sz="1600" b="1" dirty="0" smtClean="0">
                <a:latin typeface="Arial" panose="020B0604020202020204" pitchFamily="34" charset="0"/>
              </a:rPr>
              <a:t>	</a:t>
            </a:r>
            <a:r>
              <a:rPr lang="en-NZ" sz="1600" b="1" dirty="0">
                <a:latin typeface="Arial" panose="020B0604020202020204" pitchFamily="34" charset="0"/>
              </a:rPr>
              <a:t>	Information only </a:t>
            </a:r>
            <a:endParaRPr lang="en-NZ" sz="1600" b="1" dirty="0" smtClean="0">
              <a:latin typeface="Arial" panose="020B0604020202020204" pitchFamily="34" charset="0"/>
            </a:endParaRPr>
          </a:p>
          <a:p>
            <a:pPr marL="0" lvl="0" indent="0" defTabSz="538163">
              <a:spcBef>
                <a:spcPct val="20000"/>
              </a:spcBef>
              <a:buNone/>
            </a:pPr>
            <a:r>
              <a:rPr lang="en-NZ" sz="1600" dirty="0" smtClean="0">
                <a:latin typeface="Arial" panose="020B0604020202020204" pitchFamily="34" charset="0"/>
              </a:rPr>
              <a:t>		no work required when upgrading</a:t>
            </a:r>
          </a:p>
          <a:p>
            <a:pPr marL="0" lvl="0" indent="0" defTabSz="538163">
              <a:spcBef>
                <a:spcPct val="20000"/>
              </a:spcBef>
              <a:buNone/>
            </a:pPr>
            <a:endParaRPr lang="en-NZ" sz="1600" b="1" dirty="0">
              <a:latin typeface="Arial" panose="020B0604020202020204" pitchFamily="34" charset="0"/>
            </a:endParaRPr>
          </a:p>
          <a:p>
            <a:pPr marL="0" lvl="0" indent="0" defTabSz="538163">
              <a:spcBef>
                <a:spcPct val="20000"/>
              </a:spcBef>
              <a:buNone/>
            </a:pPr>
            <a:r>
              <a:rPr lang="en-NZ" sz="1600" b="1" dirty="0" smtClean="0">
                <a:latin typeface="Arial" panose="020B0604020202020204" pitchFamily="34" charset="0"/>
              </a:rPr>
              <a:t>		Optional </a:t>
            </a:r>
            <a:r>
              <a:rPr lang="en-NZ" sz="1600" b="1" dirty="0">
                <a:latin typeface="Arial" panose="020B0604020202020204" pitchFamily="34" charset="0"/>
              </a:rPr>
              <a:t>action</a:t>
            </a:r>
          </a:p>
          <a:p>
            <a:pPr marL="0" lvl="0" indent="0" defTabSz="538163">
              <a:spcBef>
                <a:spcPct val="20000"/>
              </a:spcBef>
              <a:buNone/>
            </a:pPr>
            <a:r>
              <a:rPr lang="en-NZ" sz="1600" dirty="0" smtClean="0">
                <a:latin typeface="Arial" panose="020B0604020202020204" pitchFamily="34" charset="0"/>
              </a:rPr>
              <a:t>		work </a:t>
            </a:r>
            <a:r>
              <a:rPr lang="en-NZ" sz="1600" dirty="0">
                <a:latin typeface="Arial" panose="020B0604020202020204" pitchFamily="34" charset="0"/>
              </a:rPr>
              <a:t>only required if you want to make use of the </a:t>
            </a:r>
            <a:r>
              <a:rPr lang="en-NZ" sz="1600" dirty="0" smtClean="0">
                <a:latin typeface="Arial" panose="020B0604020202020204" pitchFamily="34" charset="0"/>
              </a:rPr>
              <a:t>		enhancement</a:t>
            </a:r>
            <a:endParaRPr lang="en-NZ" sz="1600" dirty="0">
              <a:latin typeface="Arial" panose="020B0604020202020204" pitchFamily="34" charset="0"/>
            </a:endParaRPr>
          </a:p>
          <a:p>
            <a:pPr marL="0" lvl="0" indent="0" defTabSz="538163">
              <a:spcBef>
                <a:spcPct val="20000"/>
              </a:spcBef>
              <a:buNone/>
            </a:pPr>
            <a:endParaRPr lang="en-NZ" sz="1600" b="1" dirty="0">
              <a:latin typeface="Arial" panose="020B0604020202020204" pitchFamily="34" charset="0"/>
            </a:endParaRPr>
          </a:p>
          <a:p>
            <a:pPr marL="0" lvl="0" indent="0" defTabSz="538163">
              <a:spcBef>
                <a:spcPct val="20000"/>
              </a:spcBef>
              <a:buNone/>
            </a:pPr>
            <a:r>
              <a:rPr lang="en-NZ" sz="1600" b="1" dirty="0" smtClean="0">
                <a:latin typeface="Arial" panose="020B0604020202020204" pitchFamily="34" charset="0"/>
              </a:rPr>
              <a:t>		Mandatory </a:t>
            </a:r>
            <a:r>
              <a:rPr lang="en-NZ" sz="1600" b="1" dirty="0">
                <a:latin typeface="Arial" panose="020B0604020202020204" pitchFamily="34" charset="0"/>
              </a:rPr>
              <a:t>action </a:t>
            </a:r>
          </a:p>
          <a:p>
            <a:pPr marL="0" lvl="0" indent="0" defTabSz="538163">
              <a:spcBef>
                <a:spcPct val="20000"/>
              </a:spcBef>
              <a:buNone/>
            </a:pPr>
            <a:r>
              <a:rPr lang="en-NZ" sz="1600" dirty="0" smtClean="0">
                <a:latin typeface="Arial" panose="020B0604020202020204" pitchFamily="34" charset="0"/>
              </a:rPr>
              <a:t>		work </a:t>
            </a:r>
            <a:r>
              <a:rPr lang="en-NZ" sz="1600" dirty="0">
                <a:latin typeface="Arial" panose="020B0604020202020204" pitchFamily="34" charset="0"/>
              </a:rPr>
              <a:t>must be undertaken when upgrading</a:t>
            </a:r>
          </a:p>
        </p:txBody>
      </p:sp>
      <p:sp>
        <p:nvSpPr>
          <p:cNvPr id="4" name="Text Placeholder 3"/>
          <p:cNvSpPr>
            <a:spLocks noGrp="1"/>
          </p:cNvSpPr>
          <p:nvPr>
            <p:ph type="body" sz="quarter" idx="10"/>
          </p:nvPr>
        </p:nvSpPr>
        <p:spPr/>
        <p:txBody>
          <a:bodyPr/>
          <a:lstStyle/>
          <a:p>
            <a:r>
              <a:rPr lang="en-GB" dirty="0" smtClean="0"/>
              <a:t>Action icons</a:t>
            </a:r>
            <a:endParaRPr lang="en-GB" dirty="0"/>
          </a:p>
        </p:txBody>
      </p:sp>
      <p:grpSp>
        <p:nvGrpSpPr>
          <p:cNvPr id="13" name="Group 12"/>
          <p:cNvGrpSpPr/>
          <p:nvPr/>
        </p:nvGrpSpPr>
        <p:grpSpPr>
          <a:xfrm>
            <a:off x="2971885" y="1863952"/>
            <a:ext cx="432000" cy="432000"/>
            <a:chOff x="8213787" y="327032"/>
            <a:chExt cx="432000" cy="432000"/>
          </a:xfrm>
        </p:grpSpPr>
        <p:sp>
          <p:nvSpPr>
            <p:cNvPr id="14" name="Oval 13"/>
            <p:cNvSpPr/>
            <p:nvPr/>
          </p:nvSpPr>
          <p:spPr>
            <a:xfrm>
              <a:off x="8213787" y="327032"/>
              <a:ext cx="432000" cy="4320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2800" i="1" dirty="0">
                <a:latin typeface="Arial" panose="020B0604020202020204" pitchFamily="34" charset="0"/>
                <a:cs typeface="Arial" panose="020B0604020202020204" pitchFamily="34" charset="0"/>
              </a:endParaRPr>
            </a:p>
          </p:txBody>
        </p:sp>
        <p:sp>
          <p:nvSpPr>
            <p:cNvPr id="15" name="Rectangle 14"/>
            <p:cNvSpPr/>
            <p:nvPr/>
          </p:nvSpPr>
          <p:spPr>
            <a:xfrm>
              <a:off x="8238049" y="349744"/>
              <a:ext cx="383477" cy="380480"/>
            </a:xfrm>
            <a:prstGeom prst="rect">
              <a:avLst/>
            </a:prstGeom>
          </p:spPr>
          <p:txBody>
            <a:bodyPr wrap="square" tIns="36000" bIns="36000" anchor="ctr">
              <a:spAutoFit/>
            </a:bodyPr>
            <a:lstStyle/>
            <a:p>
              <a:pPr algn="ctr"/>
              <a:r>
                <a:rPr lang="en-NZ" sz="2000" b="1" i="1" dirty="0">
                  <a:latin typeface="Arial" panose="020B0604020202020204" pitchFamily="34" charset="0"/>
                </a:rPr>
                <a:t>i</a:t>
              </a:r>
            </a:p>
          </p:txBody>
        </p:sp>
      </p:grpSp>
      <p:grpSp>
        <p:nvGrpSpPr>
          <p:cNvPr id="16" name="Group 15"/>
          <p:cNvGrpSpPr/>
          <p:nvPr/>
        </p:nvGrpSpPr>
        <p:grpSpPr>
          <a:xfrm>
            <a:off x="2971885" y="2740108"/>
            <a:ext cx="432000" cy="432148"/>
            <a:chOff x="8213787" y="326884"/>
            <a:chExt cx="432000" cy="432148"/>
          </a:xfrm>
        </p:grpSpPr>
        <p:sp>
          <p:nvSpPr>
            <p:cNvPr id="17" name="Oval 16"/>
            <p:cNvSpPr/>
            <p:nvPr/>
          </p:nvSpPr>
          <p:spPr>
            <a:xfrm>
              <a:off x="8213787" y="327032"/>
              <a:ext cx="432000" cy="4320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2800" i="1" dirty="0">
                <a:latin typeface="Arial" panose="020B0604020202020204" pitchFamily="34" charset="0"/>
                <a:cs typeface="Arial" panose="020B0604020202020204" pitchFamily="34" charset="0"/>
              </a:endParaRPr>
            </a:p>
          </p:txBody>
        </p:sp>
        <p:sp>
          <p:nvSpPr>
            <p:cNvPr id="18" name="Rectangle 17"/>
            <p:cNvSpPr/>
            <p:nvPr/>
          </p:nvSpPr>
          <p:spPr>
            <a:xfrm>
              <a:off x="8262310" y="326884"/>
              <a:ext cx="327334" cy="380480"/>
            </a:xfrm>
            <a:prstGeom prst="rect">
              <a:avLst/>
            </a:prstGeom>
          </p:spPr>
          <p:txBody>
            <a:bodyPr wrap="none" tIns="36000" bIns="36000" anchor="ctr">
              <a:spAutoFit/>
            </a:bodyPr>
            <a:lstStyle/>
            <a:p>
              <a:r>
                <a:rPr lang="en-NZ" sz="2000" b="1" i="1" dirty="0">
                  <a:latin typeface="Arial" panose="020B0604020202020204" pitchFamily="34" charset="0"/>
                </a:rPr>
                <a:t>a</a:t>
              </a:r>
            </a:p>
          </p:txBody>
        </p:sp>
      </p:grpSp>
      <p:grpSp>
        <p:nvGrpSpPr>
          <p:cNvPr id="19" name="Group 18"/>
          <p:cNvGrpSpPr/>
          <p:nvPr/>
        </p:nvGrpSpPr>
        <p:grpSpPr>
          <a:xfrm>
            <a:off x="2971885" y="3695128"/>
            <a:ext cx="432000" cy="432148"/>
            <a:chOff x="8213787" y="326884"/>
            <a:chExt cx="432000" cy="432148"/>
          </a:xfrm>
        </p:grpSpPr>
        <p:sp>
          <p:nvSpPr>
            <p:cNvPr id="20" name="Oval 19"/>
            <p:cNvSpPr/>
            <p:nvPr/>
          </p:nvSpPr>
          <p:spPr>
            <a:xfrm>
              <a:off x="8213787" y="327032"/>
              <a:ext cx="432000" cy="432000"/>
            </a:xfrm>
            <a:prstGeom prst="ellipse">
              <a:avLst/>
            </a:prstGeom>
            <a:solidFill>
              <a:srgbClr val="E21D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2800" i="1" dirty="0">
                <a:latin typeface="Arial" panose="020B0604020202020204" pitchFamily="34" charset="0"/>
                <a:cs typeface="Arial" panose="020B0604020202020204" pitchFamily="34" charset="0"/>
              </a:endParaRPr>
            </a:p>
          </p:txBody>
        </p:sp>
        <p:sp>
          <p:nvSpPr>
            <p:cNvPr id="21" name="Rectangle 20"/>
            <p:cNvSpPr/>
            <p:nvPr/>
          </p:nvSpPr>
          <p:spPr>
            <a:xfrm>
              <a:off x="8262310" y="326884"/>
              <a:ext cx="327334" cy="380480"/>
            </a:xfrm>
            <a:prstGeom prst="rect">
              <a:avLst/>
            </a:prstGeom>
          </p:spPr>
          <p:txBody>
            <a:bodyPr wrap="none" tIns="36000" bIns="36000" anchor="ctr">
              <a:spAutoFit/>
            </a:bodyPr>
            <a:lstStyle/>
            <a:p>
              <a:r>
                <a:rPr lang="en-NZ" sz="2000" b="1" i="1" dirty="0">
                  <a:latin typeface="Arial" panose="020B0604020202020204" pitchFamily="34" charset="0"/>
                </a:rPr>
                <a:t>a</a:t>
              </a:r>
            </a:p>
          </p:txBody>
        </p:sp>
      </p:grpSp>
    </p:spTree>
    <p:extLst>
      <p:ext uri="{BB962C8B-B14F-4D97-AF65-F5344CB8AC3E}">
        <p14:creationId xmlns:p14="http://schemas.microsoft.com/office/powerpoint/2010/main" val="30312280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190557" y="280175"/>
            <a:ext cx="3698769" cy="4583151"/>
          </a:xfrm>
          <a:prstGeom prst="rect">
            <a:avLst/>
          </a:prstGeom>
        </p:spPr>
      </p:pic>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generally? </a:t>
            </a:r>
          </a:p>
          <a:p>
            <a:r>
              <a:rPr lang="en-GB" dirty="0" smtClean="0">
                <a:latin typeface="RR Pioneer Light Condensed" panose="020B0604020202020204" charset="0"/>
              </a:rPr>
              <a:t>(Service Release 4)</a:t>
            </a:r>
            <a:endParaRPr lang="en-GB" dirty="0">
              <a:latin typeface="RR Pioneer Light Condensed" panose="020B0604020202020204" charset="0"/>
            </a:endParaRPr>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a:xfrm>
            <a:off x="225425" y="1765231"/>
            <a:ext cx="1840816" cy="2357391"/>
          </a:xfrm>
        </p:spPr>
        <p:txBody>
          <a:bodyPr>
            <a:normAutofit fontScale="92500" lnSpcReduction="10000"/>
          </a:bodyPr>
          <a:lstStyle/>
          <a:p>
            <a:pPr marL="0" indent="0">
              <a:buNone/>
            </a:pPr>
            <a:r>
              <a:rPr lang="en-GB" b="1" dirty="0" smtClean="0"/>
              <a:t>Notifications Menu</a:t>
            </a:r>
          </a:p>
          <a:p>
            <a:pPr marL="285750" lvl="0" indent="-285750">
              <a:buFont typeface="Arial" panose="020B0604020202020204" pitchFamily="34" charset="0"/>
              <a:buChar char="•"/>
            </a:pPr>
            <a:r>
              <a:rPr lang="en-NZ" dirty="0">
                <a:latin typeface="Arial" panose="020B0604020202020204" pitchFamily="34" charset="0"/>
              </a:rPr>
              <a:t>A new ‘Notifications’ menu is available for all users. </a:t>
            </a:r>
          </a:p>
          <a:p>
            <a:pPr marL="285750" lvl="0" indent="-285750">
              <a:buFont typeface="Arial" panose="020B0604020202020204" pitchFamily="34" charset="0"/>
              <a:buChar char="•"/>
            </a:pPr>
            <a:r>
              <a:rPr lang="en-NZ" dirty="0">
                <a:latin typeface="Arial" panose="020B0604020202020204" pitchFamily="34" charset="0"/>
              </a:rPr>
              <a:t>A red badge is shown next to the bell icon if there is one or more unread Notifications.</a:t>
            </a:r>
          </a:p>
          <a:p>
            <a:pPr marL="285750" lvl="0" indent="-285750">
              <a:buFont typeface="Arial" panose="020B0604020202020204" pitchFamily="34" charset="0"/>
              <a:buChar char="•"/>
            </a:pPr>
            <a:r>
              <a:rPr lang="en-NZ" dirty="0" smtClean="0">
                <a:latin typeface="Arial" panose="020B0604020202020204" pitchFamily="34" charset="0"/>
              </a:rPr>
              <a:t>The </a:t>
            </a:r>
            <a:r>
              <a:rPr lang="en-NZ" dirty="0">
                <a:latin typeface="Arial" panose="020B0604020202020204" pitchFamily="34" charset="0"/>
              </a:rPr>
              <a:t>menu has two sections – one for Notifications received today and the other for earlier Notifications. </a:t>
            </a:r>
          </a:p>
        </p:txBody>
      </p:sp>
      <p:sp>
        <p:nvSpPr>
          <p:cNvPr id="9" name="Line Callout 1 8"/>
          <p:cNvSpPr/>
          <p:nvPr/>
        </p:nvSpPr>
        <p:spPr>
          <a:xfrm>
            <a:off x="7082810" y="1094651"/>
            <a:ext cx="1792225" cy="670580"/>
          </a:xfrm>
          <a:prstGeom prst="borderCallout1">
            <a:avLst>
              <a:gd name="adj1" fmla="val 512"/>
              <a:gd name="adj2" fmla="val 458"/>
              <a:gd name="adj3" fmla="val -17783"/>
              <a:gd name="adj4" fmla="val -29835"/>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a:solidFill>
                  <a:schemeClr val="bg1"/>
                </a:solidFill>
              </a:rPr>
              <a:t>Notifications can be marked as read individually or </a:t>
            </a:r>
            <a:r>
              <a:rPr lang="en-NZ" sz="1000" dirty="0" smtClean="0">
                <a:solidFill>
                  <a:schemeClr val="bg1"/>
                </a:solidFill>
              </a:rPr>
              <a:t>you can click on this link to </a:t>
            </a:r>
            <a:r>
              <a:rPr lang="en-NZ" sz="1000" dirty="0">
                <a:solidFill>
                  <a:schemeClr val="bg1"/>
                </a:solidFill>
              </a:rPr>
              <a:t>mark all as read. </a:t>
            </a:r>
          </a:p>
        </p:txBody>
      </p:sp>
      <p:sp>
        <p:nvSpPr>
          <p:cNvPr id="11" name="Line Callout 1 10"/>
          <p:cNvSpPr/>
          <p:nvPr/>
        </p:nvSpPr>
        <p:spPr>
          <a:xfrm>
            <a:off x="7082810" y="3918196"/>
            <a:ext cx="1792225" cy="850828"/>
          </a:xfrm>
          <a:prstGeom prst="borderCallout1">
            <a:avLst>
              <a:gd name="adj1" fmla="val -82"/>
              <a:gd name="adj2" fmla="val 176"/>
              <a:gd name="adj3" fmla="val -32395"/>
              <a:gd name="adj4" fmla="val -113272"/>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a:solidFill>
                  <a:schemeClr val="bg1"/>
                </a:solidFill>
              </a:rPr>
              <a:t>The menu displays the amount of time passed or the Date/Time of the Notification, based on the user’s Local Time.</a:t>
            </a:r>
          </a:p>
        </p:txBody>
      </p:sp>
    </p:spTree>
    <p:extLst>
      <p:ext uri="{BB962C8B-B14F-4D97-AF65-F5344CB8AC3E}">
        <p14:creationId xmlns:p14="http://schemas.microsoft.com/office/powerpoint/2010/main" val="24631627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generally? </a:t>
            </a:r>
          </a:p>
          <a:p>
            <a:r>
              <a:rPr lang="en-GB" dirty="0" smtClean="0">
                <a:latin typeface="RR Pioneer Light Condensed" panose="020B0604020202020204" charset="0"/>
              </a:rPr>
              <a:t>(Service Release 4)</a:t>
            </a:r>
            <a:endParaRPr lang="en-GB" dirty="0">
              <a:latin typeface="RR Pioneer Light Condensed" panose="020B0604020202020204" charset="0"/>
            </a:endParaRPr>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a:xfrm>
            <a:off x="225425" y="1765231"/>
            <a:ext cx="1979893" cy="2422822"/>
          </a:xfrm>
        </p:spPr>
        <p:txBody>
          <a:bodyPr>
            <a:normAutofit fontScale="77500" lnSpcReduction="20000"/>
          </a:bodyPr>
          <a:lstStyle/>
          <a:p>
            <a:pPr marL="0" indent="0">
              <a:buNone/>
            </a:pPr>
            <a:r>
              <a:rPr lang="en-GB" sz="1400" b="1" dirty="0" smtClean="0"/>
              <a:t>Manage Announcements</a:t>
            </a:r>
          </a:p>
          <a:p>
            <a:pPr marL="285750" indent="-285750">
              <a:buFont typeface="Arial" panose="020B0604020202020204" pitchFamily="34" charset="0"/>
              <a:buChar char="•"/>
            </a:pPr>
            <a:r>
              <a:rPr lang="en-NZ" dirty="0">
                <a:latin typeface="Arial" panose="020B0604020202020204" pitchFamily="34" charset="0"/>
              </a:rPr>
              <a:t>A link to ‘Manage Announcements’ is available within the Notifications menu for users with the Announcer or Announcement Manager role. The link opens the ‘Manage Announcements’ dialog which displays all of the Announcements the user has access </a:t>
            </a:r>
            <a:r>
              <a:rPr lang="en-NZ" dirty="0" smtClean="0">
                <a:latin typeface="Arial" panose="020B0604020202020204" pitchFamily="34" charset="0"/>
              </a:rPr>
              <a:t>to.</a:t>
            </a:r>
          </a:p>
          <a:p>
            <a:pPr marL="285750" indent="-285750">
              <a:buFont typeface="Arial" panose="020B0604020202020204" pitchFamily="34" charset="0"/>
              <a:buChar char="•"/>
            </a:pPr>
            <a:r>
              <a:rPr lang="en-NZ" dirty="0" smtClean="0">
                <a:latin typeface="Arial" panose="020B0604020202020204" pitchFamily="34" charset="0"/>
              </a:rPr>
              <a:t>The </a:t>
            </a:r>
            <a:r>
              <a:rPr lang="en-NZ" dirty="0">
                <a:latin typeface="Arial" panose="020B0604020202020204" pitchFamily="34" charset="0"/>
              </a:rPr>
              <a:t>Announcement can be edited or deleted any time before it is sent. </a:t>
            </a:r>
            <a:endParaRPr lang="en-NZ" dirty="0" smtClean="0">
              <a:latin typeface="Arial" panose="020B0604020202020204" pitchFamily="34" charset="0"/>
            </a:endParaRPr>
          </a:p>
          <a:p>
            <a:pPr marL="285750" indent="-285750">
              <a:buFont typeface="Arial" panose="020B0604020202020204" pitchFamily="34" charset="0"/>
              <a:buChar char="•"/>
            </a:pPr>
            <a:r>
              <a:rPr lang="en-NZ" dirty="0" smtClean="0">
                <a:latin typeface="Arial" panose="020B0604020202020204" pitchFamily="34" charset="0"/>
              </a:rPr>
              <a:t>The </a:t>
            </a:r>
            <a:r>
              <a:rPr lang="en-NZ" dirty="0">
                <a:latin typeface="Arial" panose="020B0604020202020204" pitchFamily="34" charset="0"/>
              </a:rPr>
              <a:t>Date/Time of the Announcement is the Announcer’s Local Time. </a:t>
            </a:r>
          </a:p>
        </p:txBody>
      </p:sp>
      <p:grpSp>
        <p:nvGrpSpPr>
          <p:cNvPr id="2" name="Group 1"/>
          <p:cNvGrpSpPr/>
          <p:nvPr/>
        </p:nvGrpSpPr>
        <p:grpSpPr>
          <a:xfrm>
            <a:off x="2415870" y="1021993"/>
            <a:ext cx="6322271" cy="2719840"/>
            <a:chOff x="1079418" y="2603160"/>
            <a:chExt cx="7658724" cy="3294781"/>
          </a:xfrm>
        </p:grpSpPr>
        <p:pic>
          <p:nvPicPr>
            <p:cNvPr id="5" name="Picture 4"/>
            <p:cNvPicPr>
              <a:picLocks noChangeAspect="1"/>
            </p:cNvPicPr>
            <p:nvPr/>
          </p:nvPicPr>
          <p:blipFill rotWithShape="1">
            <a:blip r:embed="rId3"/>
            <a:srcRect l="1524" r="7056"/>
            <a:stretch/>
          </p:blipFill>
          <p:spPr>
            <a:xfrm>
              <a:off x="5497801" y="2603160"/>
              <a:ext cx="3240341" cy="1348958"/>
            </a:xfrm>
            <a:prstGeom prst="rect">
              <a:avLst/>
            </a:prstGeom>
          </p:spPr>
        </p:pic>
        <p:pic>
          <p:nvPicPr>
            <p:cNvPr id="6" name="Picture 5"/>
            <p:cNvPicPr>
              <a:picLocks noChangeAspect="1"/>
            </p:cNvPicPr>
            <p:nvPr/>
          </p:nvPicPr>
          <p:blipFill>
            <a:blip r:embed="rId4"/>
            <a:stretch>
              <a:fillRect/>
            </a:stretch>
          </p:blipFill>
          <p:spPr>
            <a:xfrm>
              <a:off x="1079418" y="3879624"/>
              <a:ext cx="7321973" cy="2018317"/>
            </a:xfrm>
            <a:prstGeom prst="rect">
              <a:avLst/>
            </a:prstGeom>
            <a:effectLst>
              <a:outerShdw blurRad="76200" dist="38100" dir="13500000" sx="101000" sy="101000" algn="br" rotWithShape="0">
                <a:prstClr val="black">
                  <a:alpha val="40000"/>
                </a:prstClr>
              </a:outerShdw>
            </a:effectLst>
          </p:spPr>
        </p:pic>
        <p:sp>
          <p:nvSpPr>
            <p:cNvPr id="7" name="Line Callout 1 6"/>
            <p:cNvSpPr/>
            <p:nvPr/>
          </p:nvSpPr>
          <p:spPr>
            <a:xfrm>
              <a:off x="5545215" y="3169265"/>
              <a:ext cx="1232747" cy="216748"/>
            </a:xfrm>
            <a:prstGeom prst="borderCallout1">
              <a:avLst>
                <a:gd name="adj1" fmla="val 42822"/>
                <a:gd name="adj2" fmla="val 459"/>
                <a:gd name="adj3" fmla="val 328702"/>
                <a:gd name="adj4" fmla="val -84868"/>
              </a:avLst>
            </a:prstGeom>
            <a:noFill/>
            <a:ln w="19050">
              <a:solidFill>
                <a:srgbClr val="00B0F0"/>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pSp>
      <p:sp>
        <p:nvSpPr>
          <p:cNvPr id="9" name="Line Callout 1 8"/>
          <p:cNvSpPr/>
          <p:nvPr/>
        </p:nvSpPr>
        <p:spPr>
          <a:xfrm>
            <a:off x="4989311" y="3741833"/>
            <a:ext cx="2147861" cy="941310"/>
          </a:xfrm>
          <a:prstGeom prst="borderCallout1">
            <a:avLst>
              <a:gd name="adj1" fmla="val 512"/>
              <a:gd name="adj2" fmla="val 50351"/>
              <a:gd name="adj3" fmla="val -72638"/>
              <a:gd name="adj4" fmla="val 106703"/>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smtClean="0">
                <a:solidFill>
                  <a:schemeClr val="bg1"/>
                </a:solidFill>
              </a:rPr>
              <a:t>The grid shows whether the Announcements </a:t>
            </a:r>
            <a:r>
              <a:rPr lang="en-NZ" sz="1000" dirty="0">
                <a:solidFill>
                  <a:schemeClr val="bg1"/>
                </a:solidFill>
              </a:rPr>
              <a:t>have been sent and the number of users who have read it out of the total number of recipients.</a:t>
            </a:r>
          </a:p>
        </p:txBody>
      </p:sp>
    </p:spTree>
    <p:extLst>
      <p:ext uri="{BB962C8B-B14F-4D97-AF65-F5344CB8AC3E}">
        <p14:creationId xmlns:p14="http://schemas.microsoft.com/office/powerpoint/2010/main" val="2436870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24541" y="513445"/>
            <a:ext cx="4863782" cy="4126715"/>
            <a:chOff x="2806412" y="223142"/>
            <a:chExt cx="4863782" cy="4126715"/>
          </a:xfrm>
        </p:grpSpPr>
        <p:pic>
          <p:nvPicPr>
            <p:cNvPr id="7" name="Picture 6"/>
            <p:cNvPicPr>
              <a:picLocks noChangeAspect="1"/>
            </p:cNvPicPr>
            <p:nvPr/>
          </p:nvPicPr>
          <p:blipFill rotWithShape="1">
            <a:blip r:embed="rId3"/>
            <a:srcRect l="1104" t="39390" r="1818"/>
            <a:stretch/>
          </p:blipFill>
          <p:spPr>
            <a:xfrm>
              <a:off x="2806412" y="223142"/>
              <a:ext cx="4768427" cy="2001096"/>
            </a:xfrm>
            <a:prstGeom prst="rect">
              <a:avLst/>
            </a:prstGeom>
            <a:effectLst>
              <a:outerShdw blurRad="76200" dist="38100" dir="13500000" sx="101000" sy="101000" algn="br" rotWithShape="0">
                <a:prstClr val="black">
                  <a:alpha val="40000"/>
                </a:prstClr>
              </a:outerShdw>
            </a:effectLst>
          </p:spPr>
        </p:pic>
        <p:pic>
          <p:nvPicPr>
            <p:cNvPr id="8" name="Picture 7"/>
            <p:cNvPicPr>
              <a:picLocks noChangeAspect="1"/>
            </p:cNvPicPr>
            <p:nvPr/>
          </p:nvPicPr>
          <p:blipFill>
            <a:blip r:embed="rId4"/>
            <a:stretch>
              <a:fillRect/>
            </a:stretch>
          </p:blipFill>
          <p:spPr>
            <a:xfrm>
              <a:off x="3909724" y="1865585"/>
              <a:ext cx="3760470" cy="2484272"/>
            </a:xfrm>
            <a:prstGeom prst="rect">
              <a:avLst/>
            </a:prstGeom>
            <a:effectLst>
              <a:outerShdw blurRad="76200" dist="38100" dir="13500000" sx="101000" sy="101000" algn="br" rotWithShape="0">
                <a:prstClr val="black">
                  <a:alpha val="40000"/>
                </a:prstClr>
              </a:outerShdw>
            </a:effectLst>
          </p:spPr>
        </p:pic>
      </p:grpSp>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generally? </a:t>
            </a:r>
          </a:p>
          <a:p>
            <a:r>
              <a:rPr lang="en-GB" dirty="0" smtClean="0">
                <a:latin typeface="RR Pioneer Light Condensed" panose="020B0604020202020204" charset="0"/>
              </a:rPr>
              <a:t>(Service Release 4)</a:t>
            </a:r>
            <a:endParaRPr lang="en-GB" dirty="0">
              <a:latin typeface="RR Pioneer Light Condensed" panose="020B0604020202020204" charset="0"/>
            </a:endParaRPr>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a:xfrm>
            <a:off x="225425" y="1765230"/>
            <a:ext cx="2133828" cy="2422823"/>
          </a:xfrm>
        </p:spPr>
        <p:txBody>
          <a:bodyPr>
            <a:normAutofit fontScale="77500" lnSpcReduction="20000"/>
          </a:bodyPr>
          <a:lstStyle/>
          <a:p>
            <a:pPr marL="0" indent="0">
              <a:buNone/>
            </a:pPr>
            <a:r>
              <a:rPr lang="en-GB" sz="1400" b="1" dirty="0" smtClean="0"/>
              <a:t>New Security Roles</a:t>
            </a:r>
          </a:p>
          <a:p>
            <a:pPr lvl="0"/>
            <a:r>
              <a:rPr lang="en-NZ" dirty="0">
                <a:latin typeface="Arial" panose="020B0604020202020204" pitchFamily="34" charset="0"/>
              </a:rPr>
              <a:t>Two new Security Roles are available to support the Announcements feature</a:t>
            </a:r>
            <a:r>
              <a:rPr lang="en-NZ" dirty="0" smtClean="0">
                <a:latin typeface="Arial" panose="020B0604020202020204" pitchFamily="34" charset="0"/>
              </a:rPr>
              <a:t>:</a:t>
            </a:r>
            <a:endParaRPr lang="en-NZ" dirty="0">
              <a:latin typeface="Arial" panose="020B0604020202020204" pitchFamily="34" charset="0"/>
            </a:endParaRPr>
          </a:p>
          <a:p>
            <a:pPr marL="285750" lvl="0" indent="-103188">
              <a:buFont typeface="Arial" panose="020B0604020202020204" pitchFamily="34" charset="0"/>
              <a:buChar char="•"/>
            </a:pPr>
            <a:r>
              <a:rPr lang="en-NZ" dirty="0">
                <a:latin typeface="Arial" panose="020B0604020202020204" pitchFamily="34" charset="0"/>
              </a:rPr>
              <a:t>The ‘</a:t>
            </a:r>
            <a:r>
              <a:rPr lang="en-NZ" b="1" dirty="0">
                <a:latin typeface="Arial" panose="020B0604020202020204" pitchFamily="34" charset="0"/>
              </a:rPr>
              <a:t>Announcer</a:t>
            </a:r>
            <a:r>
              <a:rPr lang="en-NZ" dirty="0">
                <a:latin typeface="Arial" panose="020B0604020202020204" pitchFamily="34" charset="0"/>
              </a:rPr>
              <a:t>’ Role grants users access to create and manage Announcements. </a:t>
            </a:r>
          </a:p>
          <a:p>
            <a:pPr marL="285750" lvl="0" indent="-103188">
              <a:buFont typeface="Arial" panose="020B0604020202020204" pitchFamily="34" charset="0"/>
              <a:buChar char="•"/>
            </a:pPr>
            <a:r>
              <a:rPr lang="en-NZ" dirty="0">
                <a:latin typeface="Arial" panose="020B0604020202020204" pitchFamily="34" charset="0"/>
              </a:rPr>
              <a:t>The ‘</a:t>
            </a:r>
            <a:r>
              <a:rPr lang="en-NZ" b="1" dirty="0">
                <a:latin typeface="Arial" panose="020B0604020202020204" pitchFamily="34" charset="0"/>
              </a:rPr>
              <a:t>Announcement Manager</a:t>
            </a:r>
            <a:r>
              <a:rPr lang="en-NZ" dirty="0">
                <a:latin typeface="Arial" panose="020B0604020202020204" pitchFamily="34" charset="0"/>
              </a:rPr>
              <a:t>’ Role grants users access to view and edit Announcements created by any other user. It gives someone overall control of Announcements in case an Announcer becomes absent (</a:t>
            </a:r>
            <a:r>
              <a:rPr lang="en-NZ" dirty="0" smtClean="0">
                <a:latin typeface="Arial" panose="020B0604020202020204" pitchFamily="34" charset="0"/>
              </a:rPr>
              <a:t>e.g</a:t>
            </a:r>
            <a:r>
              <a:rPr lang="en-NZ" dirty="0">
                <a:latin typeface="Arial" panose="020B0604020202020204" pitchFamily="34" charset="0"/>
              </a:rPr>
              <a:t>. they take unexpected leave) and should only be given to a very limited number of </a:t>
            </a:r>
            <a:r>
              <a:rPr lang="en-NZ" dirty="0" smtClean="0">
                <a:latin typeface="Arial" panose="020B0604020202020204" pitchFamily="34" charset="0"/>
              </a:rPr>
              <a:t>users</a:t>
            </a:r>
            <a:r>
              <a:rPr lang="en-NZ" dirty="0">
                <a:latin typeface="Arial" panose="020B0604020202020204" pitchFamily="34" charset="0"/>
              </a:rPr>
              <a:t>. </a:t>
            </a:r>
          </a:p>
        </p:txBody>
      </p:sp>
      <p:sp>
        <p:nvSpPr>
          <p:cNvPr id="11" name="Line Callout 1 10"/>
          <p:cNvSpPr/>
          <p:nvPr/>
        </p:nvSpPr>
        <p:spPr>
          <a:xfrm>
            <a:off x="7113121" y="1892549"/>
            <a:ext cx="1792225" cy="1505475"/>
          </a:xfrm>
          <a:prstGeom prst="borderCallout1">
            <a:avLst>
              <a:gd name="adj1" fmla="val 99247"/>
              <a:gd name="adj2" fmla="val 458"/>
              <a:gd name="adj3" fmla="val 165256"/>
              <a:gd name="adj4" fmla="val -72681"/>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a:solidFill>
                  <a:schemeClr val="bg1"/>
                </a:solidFill>
              </a:rPr>
              <a:t>Departmental </a:t>
            </a:r>
            <a:r>
              <a:rPr lang="en-NZ" sz="1000" dirty="0" smtClean="0">
                <a:solidFill>
                  <a:schemeClr val="bg1"/>
                </a:solidFill>
              </a:rPr>
              <a:t>Authorisation </a:t>
            </a:r>
            <a:r>
              <a:rPr lang="en-NZ" sz="1000" dirty="0">
                <a:solidFill>
                  <a:schemeClr val="bg1"/>
                </a:solidFill>
              </a:rPr>
              <a:t>is required to determine which departments </a:t>
            </a:r>
            <a:r>
              <a:rPr lang="en-NZ" sz="1000" dirty="0" smtClean="0">
                <a:solidFill>
                  <a:schemeClr val="bg1"/>
                </a:solidFill>
              </a:rPr>
              <a:t>an Announcer </a:t>
            </a:r>
            <a:r>
              <a:rPr lang="en-NZ" sz="1000" dirty="0">
                <a:solidFill>
                  <a:schemeClr val="bg1"/>
                </a:solidFill>
              </a:rPr>
              <a:t>is allowed to send the Announcements to. Announcers can only edit and view their own Announcements.</a:t>
            </a:r>
          </a:p>
        </p:txBody>
      </p:sp>
    </p:spTree>
    <p:extLst>
      <p:ext uri="{BB962C8B-B14F-4D97-AF65-F5344CB8AC3E}">
        <p14:creationId xmlns:p14="http://schemas.microsoft.com/office/powerpoint/2010/main" val="7359119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0C1EAE7-BE87-0444-92A6-3D94B50C5FAE}"/>
              </a:ext>
            </a:extLst>
          </p:cNvPr>
          <p:cNvSpPr>
            <a:spLocks noGrp="1"/>
          </p:cNvSpPr>
          <p:nvPr>
            <p:ph type="body" sz="quarter" idx="18"/>
          </p:nvPr>
        </p:nvSpPr>
        <p:spPr/>
        <p:txBody>
          <a:bodyPr/>
          <a:lstStyle/>
          <a:p>
            <a:r>
              <a:rPr lang="en-GB" dirty="0" smtClean="0"/>
              <a:t>Thank you</a:t>
            </a:r>
            <a:endParaRPr lang="en-GB" dirty="0"/>
          </a:p>
        </p:txBody>
      </p:sp>
    </p:spTree>
    <p:extLst>
      <p:ext uri="{BB962C8B-B14F-4D97-AF65-F5344CB8AC3E}">
        <p14:creationId xmlns:p14="http://schemas.microsoft.com/office/powerpoint/2010/main" val="4229508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74963" y="982980"/>
            <a:ext cx="5923597" cy="741045"/>
          </a:xfrm>
        </p:spPr>
        <p:txBody>
          <a:bodyPr>
            <a:noAutofit/>
          </a:bodyPr>
          <a:lstStyle/>
          <a:p>
            <a:r>
              <a:rPr lang="en-GB" dirty="0" smtClean="0"/>
              <a:t>What’s new in Administration?</a:t>
            </a:r>
            <a:endParaRPr lang="en-GB" dirty="0"/>
          </a:p>
        </p:txBody>
      </p:sp>
      <p:sp>
        <p:nvSpPr>
          <p:cNvPr id="4" name="Text Placeholder 3"/>
          <p:cNvSpPr>
            <a:spLocks noGrp="1"/>
          </p:cNvSpPr>
          <p:nvPr>
            <p:ph type="body" sz="quarter" idx="17"/>
          </p:nvPr>
        </p:nvSpPr>
        <p:spPr/>
        <p:txBody>
          <a:bodyPr/>
          <a:lstStyle/>
          <a:p>
            <a:r>
              <a:rPr lang="en-GB" dirty="0"/>
              <a:t>02</a:t>
            </a:r>
          </a:p>
        </p:txBody>
      </p:sp>
    </p:spTree>
    <p:extLst>
      <p:ext uri="{BB962C8B-B14F-4D97-AF65-F5344CB8AC3E}">
        <p14:creationId xmlns:p14="http://schemas.microsoft.com/office/powerpoint/2010/main" val="845004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What’s new in Administration?</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lstStyle/>
          <a:p>
            <a:pPr marL="0" indent="0">
              <a:buNone/>
            </a:pPr>
            <a:r>
              <a:rPr lang="en-GB" b="1" dirty="0" smtClean="0"/>
              <a:t>Date Ranges (</a:t>
            </a:r>
            <a:r>
              <a:rPr lang="en-GB" b="1" dirty="0"/>
              <a:t>21026, 29736, 29738, </a:t>
            </a:r>
            <a:r>
              <a:rPr lang="en-GB" b="1" dirty="0" smtClean="0"/>
              <a:t>33545)</a:t>
            </a:r>
          </a:p>
          <a:p>
            <a:r>
              <a:rPr lang="en-GB" dirty="0" smtClean="0"/>
              <a:t>Administrators can customise the list of Date Ranges available in Analysis and Search pages. </a:t>
            </a:r>
          </a:p>
          <a:p>
            <a:r>
              <a:rPr lang="en-GB" dirty="0" smtClean="0"/>
              <a:t>Preview the date range based on today’s date to make sure it calculates as you expect it to.</a:t>
            </a:r>
            <a:endParaRPr lang="en-GB" dirty="0"/>
          </a:p>
        </p:txBody>
      </p:sp>
      <p:grpSp>
        <p:nvGrpSpPr>
          <p:cNvPr id="10" name="Group 9"/>
          <p:cNvGrpSpPr/>
          <p:nvPr/>
        </p:nvGrpSpPr>
        <p:grpSpPr>
          <a:xfrm>
            <a:off x="2274899" y="132901"/>
            <a:ext cx="4685462" cy="2903976"/>
            <a:chOff x="2274899" y="132901"/>
            <a:chExt cx="4685462" cy="2903976"/>
          </a:xfrm>
          <a:effectLst>
            <a:outerShdw blurRad="50800" dist="38100" dir="13500000" algn="br" rotWithShape="0">
              <a:prstClr val="black">
                <a:alpha val="40000"/>
              </a:prstClr>
            </a:outerShdw>
          </a:effectLst>
        </p:grpSpPr>
        <p:pic>
          <p:nvPicPr>
            <p:cNvPr id="6" name="Picture 5"/>
            <p:cNvPicPr>
              <a:picLocks noChangeAspect="1"/>
            </p:cNvPicPr>
            <p:nvPr/>
          </p:nvPicPr>
          <p:blipFill>
            <a:blip r:embed="rId2"/>
            <a:stretch>
              <a:fillRect/>
            </a:stretch>
          </p:blipFill>
          <p:spPr>
            <a:xfrm>
              <a:off x="2274899" y="132901"/>
              <a:ext cx="4685460" cy="2542551"/>
            </a:xfrm>
            <a:prstGeom prst="rect">
              <a:avLst/>
            </a:prstGeom>
          </p:spPr>
        </p:pic>
        <p:pic>
          <p:nvPicPr>
            <p:cNvPr id="7" name="Picture 6"/>
            <p:cNvPicPr>
              <a:picLocks noChangeAspect="1"/>
            </p:cNvPicPr>
            <p:nvPr/>
          </p:nvPicPr>
          <p:blipFill>
            <a:blip r:embed="rId3"/>
            <a:stretch>
              <a:fillRect/>
            </a:stretch>
          </p:blipFill>
          <p:spPr>
            <a:xfrm>
              <a:off x="2274899" y="2672757"/>
              <a:ext cx="4685462" cy="364120"/>
            </a:xfrm>
            <a:prstGeom prst="rect">
              <a:avLst/>
            </a:prstGeom>
          </p:spPr>
        </p:pic>
      </p:grpSp>
      <p:pic>
        <p:nvPicPr>
          <p:cNvPr id="8" name="Picture 7"/>
          <p:cNvPicPr>
            <a:picLocks noChangeAspect="1"/>
          </p:cNvPicPr>
          <p:nvPr/>
        </p:nvPicPr>
        <p:blipFill>
          <a:blip r:embed="rId4"/>
          <a:stretch>
            <a:fillRect/>
          </a:stretch>
        </p:blipFill>
        <p:spPr>
          <a:xfrm>
            <a:off x="2801547" y="3541608"/>
            <a:ext cx="4423733" cy="1279592"/>
          </a:xfrm>
          <a:prstGeom prst="rect">
            <a:avLst/>
          </a:prstGeom>
          <a:effectLst>
            <a:outerShdw blurRad="50800" dist="38100" dir="13500000" algn="br" rotWithShape="0">
              <a:prstClr val="black">
                <a:alpha val="40000"/>
              </a:prstClr>
            </a:outerShdw>
          </a:effectLst>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0867" y="2732640"/>
            <a:ext cx="3432053" cy="1219709"/>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350010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RR">
  <a:themeElements>
    <a:clrScheme name="RR">
      <a:dk1>
        <a:srgbClr val="000000"/>
      </a:dk1>
      <a:lt1>
        <a:sysClr val="window" lastClr="FFFFFF"/>
      </a:lt1>
      <a:dk2>
        <a:srgbClr val="10069F"/>
      </a:dk2>
      <a:lt2>
        <a:srgbClr val="006DF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fontScheme name="Custom 1">
      <a:majorFont>
        <a:latin typeface="RR Pioneer Bold"/>
        <a:ea typeface=""/>
        <a:cs typeface=""/>
      </a:majorFont>
      <a:minorFont>
        <a:latin typeface="RR Pione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Rolls Royce Blue">
      <a:srgbClr val="10069F"/>
    </a:custClr>
    <a:custClr name="Cobalt Blue">
      <a:srgbClr val="006DFF"/>
    </a:custClr>
    <a:custClr name="Light Cobalt Blue">
      <a:srgbClr val="4F98FF"/>
    </a:custClr>
    <a:custClr name="Grey 1">
      <a:srgbClr val="EFEFF4"/>
    </a:custClr>
    <a:custClr name="Grey 2">
      <a:srgbClr val="C8C7CC"/>
    </a:custClr>
    <a:custClr name="Grey 3">
      <a:srgbClr val="8A8A8F"/>
    </a:custClr>
    <a:custClr name="Grey 4">
      <a:srgbClr val="666666"/>
    </a:custClr>
    <a:custClr name="Dark Green">
      <a:srgbClr val="034F00"/>
    </a:custClr>
    <a:custClr name="Green">
      <a:srgbClr val="819C00"/>
    </a:custClr>
    <a:custClr name="Light Green">
      <a:srgbClr val="C4DB3E"/>
    </a:custClr>
    <a:custClr name="Extra Light Green">
      <a:srgbClr val="E5F08D"/>
    </a:custClr>
    <a:custClr name="Dark Orange">
      <a:srgbClr val="9F0000"/>
    </a:custClr>
    <a:custClr name="Orange">
      <a:srgbClr val="D83F11"/>
    </a:custClr>
    <a:custClr name="Light Orange">
      <a:srgbClr val="FF7140"/>
    </a:custClr>
    <a:custClr name="Extra Light Orange">
      <a:srgbClr val="FFB69A"/>
    </a:custClr>
    <a:custClr name="Dark Turquoise">
      <a:srgbClr val="004A50"/>
    </a:custClr>
    <a:custClr name="Turquoise">
      <a:srgbClr val="007588"/>
    </a:custClr>
    <a:custClr name="Light Turquoise">
      <a:srgbClr val="00BFBD"/>
    </a:custClr>
    <a:custClr name="Extra Light Turquoise">
      <a:srgbClr val="8BE8DF"/>
    </a:custClr>
    <a:custClr name="Dark Magenta">
      <a:srgbClr val="880E4F"/>
    </a:custClr>
    <a:custClr name="Magenta">
      <a:srgbClr val="E21D60"/>
    </a:custClr>
    <a:custClr name="Light Magenta">
      <a:srgbClr val="FA4692"/>
    </a:custClr>
    <a:custClr name="Extra Light Magenta">
      <a:srgbClr val="FDA7C7"/>
    </a:custClr>
    <a:custClr name="Dark Violet">
      <a:srgbClr val="58009C"/>
    </a:custClr>
    <a:custClr name="Violet">
      <a:srgbClr val="8C2ACE"/>
    </a:custClr>
    <a:custClr name="Light Violet">
      <a:srgbClr val="C15EFF"/>
    </a:custClr>
    <a:custClr name="Extra Light Violet">
      <a:srgbClr val="E2AC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RR">
  <a:themeElements>
    <a:clrScheme name="RR">
      <a:dk1>
        <a:srgbClr val="000000"/>
      </a:dk1>
      <a:lt1>
        <a:sysClr val="window" lastClr="FFFFFF"/>
      </a:lt1>
      <a:dk2>
        <a:srgbClr val="10069F"/>
      </a:dk2>
      <a:lt2>
        <a:srgbClr val="006DF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fontScheme name="Custom 1">
      <a:majorFont>
        <a:latin typeface="RR Pioneer Bold"/>
        <a:ea typeface=""/>
        <a:cs typeface=""/>
      </a:majorFont>
      <a:minorFont>
        <a:latin typeface="RR Pione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Rolls Royce Blue">
      <a:srgbClr val="10069F"/>
    </a:custClr>
    <a:custClr name="Cobalt Blue">
      <a:srgbClr val="006DFF"/>
    </a:custClr>
    <a:custClr name="Light Cobalt Blue">
      <a:srgbClr val="4F98FF"/>
    </a:custClr>
    <a:custClr name="Grey 1">
      <a:srgbClr val="EFEFF4"/>
    </a:custClr>
    <a:custClr name="Grey 2">
      <a:srgbClr val="C8C7CC"/>
    </a:custClr>
    <a:custClr name="Grey 3">
      <a:srgbClr val="8A8A8F"/>
    </a:custClr>
    <a:custClr name="Grey 4">
      <a:srgbClr val="666666"/>
    </a:custClr>
    <a:custClr name="Dark Green">
      <a:srgbClr val="034F00"/>
    </a:custClr>
    <a:custClr name="Green">
      <a:srgbClr val="819C00"/>
    </a:custClr>
    <a:custClr name="Light Green">
      <a:srgbClr val="C4DB3E"/>
    </a:custClr>
    <a:custClr name="Extra Light Green">
      <a:srgbClr val="E5F08D"/>
    </a:custClr>
    <a:custClr name="Dark Orange">
      <a:srgbClr val="9F0000"/>
    </a:custClr>
    <a:custClr name="Orange">
      <a:srgbClr val="D83F11"/>
    </a:custClr>
    <a:custClr name="Light Orange">
      <a:srgbClr val="FF7140"/>
    </a:custClr>
    <a:custClr name="Extra Light Orange">
      <a:srgbClr val="FFB69A"/>
    </a:custClr>
    <a:custClr name="Dark Turquoise">
      <a:srgbClr val="004A50"/>
    </a:custClr>
    <a:custClr name="Turquoise">
      <a:srgbClr val="007588"/>
    </a:custClr>
    <a:custClr name="Light Turquoise">
      <a:srgbClr val="00BFBD"/>
    </a:custClr>
    <a:custClr name="Extra Light Turquoise">
      <a:srgbClr val="8BE8DF"/>
    </a:custClr>
    <a:custClr name="Dark Magenta">
      <a:srgbClr val="880E4F"/>
    </a:custClr>
    <a:custClr name="Magenta">
      <a:srgbClr val="E21D60"/>
    </a:custClr>
    <a:custClr name="Light Magenta">
      <a:srgbClr val="FA4692"/>
    </a:custClr>
    <a:custClr name="Extra Light Magenta">
      <a:srgbClr val="FDA7C7"/>
    </a:custClr>
    <a:custClr name="Dark Violet">
      <a:srgbClr val="58009C"/>
    </a:custClr>
    <a:custClr name="Violet">
      <a:srgbClr val="8C2ACE"/>
    </a:custClr>
    <a:custClr name="Light Violet">
      <a:srgbClr val="C15EFF"/>
    </a:custClr>
    <a:custClr name="Extra Light Violet">
      <a:srgbClr val="E2AC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R">
    <a:dk1>
      <a:srgbClr val="000000"/>
    </a:dk1>
    <a:lt1>
      <a:sysClr val="window" lastClr="FFFFFF"/>
    </a:lt1>
    <a:dk2>
      <a:srgbClr val="10069F"/>
    </a:dk2>
    <a:lt2>
      <a:srgbClr val="006DF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themeOverride>
</file>

<file path=ppt/theme/themeOverride2.xml><?xml version="1.0" encoding="utf-8"?>
<a:themeOverride xmlns:a="http://schemas.openxmlformats.org/drawingml/2006/main">
  <a:clrScheme name="RR">
    <a:dk1>
      <a:srgbClr val="000000"/>
    </a:dk1>
    <a:lt1>
      <a:sysClr val="window" lastClr="FFFFFF"/>
    </a:lt1>
    <a:dk2>
      <a:srgbClr val="10069F"/>
    </a:dk2>
    <a:lt2>
      <a:srgbClr val="006DF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Module_x002f_Sub-product xmlns="11c8c642-193b-48c7-9edc-20b3d2187c43"/>
    <Document_x0020_Type xmlns="11c8c642-193b-48c7-9edc-20b3d2187c43">PowerPoint</Document_x0020_Type>
    <Document_x0020_level xmlns="11c8c642-193b-48c7-9edc-20b3d2187c43">Release Documentation</Document_x0020_level>
    <Applies_x0020_to xmlns="11c8c642-193b-48c7-9edc-20b3d2187c43">
      <Value>v2019.1</Value>
    </Applies_x0020_to>
    <_dlc_DocId xmlns="11c8c642-193b-48c7-9edc-20b3d2187c43">RRNZ-444651888-919</_dlc_DocId>
    <_dlc_DocIdUrl xmlns="11c8c642-193b-48c7-9edc-20b3d2187c43">
      <Url>http://vm-ssgsps10.ssg.local/_layouts/DocIdRedir.aspx?ID=RRNZ-444651888-919</Url>
      <Description>RRNZ-444651888-919</Description>
    </_dlc_DocIdUrl>
    <Created_x0020_for_x0020_version xmlns="fe5800ef-4353-456f-9b4d-dfdd46ee8ccc">v2019.1</Created_x0020_for_x0020_version>
    <Archived xmlns="fe5800ef-4353-456f-9b4d-dfdd46ee8ccc">false</Archived>
    <Document_x0020_ID xmlns="fe5800ef-4353-456f-9b4d-dfdd46ee8ccc">RRNZ-1395612623-467</Document_x0020_ID>
    <AQD_x0020_Version xmlns="fe5800ef-4353-456f-9b4d-dfdd46ee8ccc">2019.1</AQD_x0020_Version>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3174D2A1BDF3B4594AA1C7D7398B37B" ma:contentTypeVersion="18" ma:contentTypeDescription="Create a new document." ma:contentTypeScope="" ma:versionID="89d5c0be2448c7aaa5048403247222f5">
  <xsd:schema xmlns:xsd="http://www.w3.org/2001/XMLSchema" xmlns:xs="http://www.w3.org/2001/XMLSchema" xmlns:p="http://schemas.microsoft.com/office/2006/metadata/properties" xmlns:ns2="11c8c642-193b-48c7-9edc-20b3d2187c43" xmlns:ns3="fe5800ef-4353-456f-9b4d-dfdd46ee8ccc" targetNamespace="http://schemas.microsoft.com/office/2006/metadata/properties" ma:root="true" ma:fieldsID="57730343a11763cb3dc3ed1f5653da1e" ns2:_="" ns3:_="">
    <xsd:import namespace="11c8c642-193b-48c7-9edc-20b3d2187c43"/>
    <xsd:import namespace="fe5800ef-4353-456f-9b4d-dfdd46ee8ccc"/>
    <xsd:element name="properties">
      <xsd:complexType>
        <xsd:sequence>
          <xsd:element name="documentManagement">
            <xsd:complexType>
              <xsd:all>
                <xsd:element ref="ns2:Module_x002f_Sub-product" minOccurs="0"/>
                <xsd:element ref="ns2:Document_x0020_level" minOccurs="0"/>
                <xsd:element ref="ns3:AQD_x0020_Version" minOccurs="0"/>
                <xsd:element ref="ns2:Document_x0020_Type" minOccurs="0"/>
                <xsd:element ref="ns2:Applies_x0020_to" minOccurs="0"/>
                <xsd:element ref="ns3:Created_x0020_for_x0020_version" minOccurs="0"/>
                <xsd:element ref="ns3:Archived" minOccurs="0"/>
                <xsd:element ref="ns3:Document_x0020_ID"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c8c642-193b-48c7-9edc-20b3d2187c43" elementFormDefault="qualified">
    <xsd:import namespace="http://schemas.microsoft.com/office/2006/documentManagement/types"/>
    <xsd:import namespace="http://schemas.microsoft.com/office/infopath/2007/PartnerControls"/>
    <xsd:element name="Module_x002f_Sub-product" ma:index="2" nillable="true" ma:displayName="Product/Module" ma:internalName="Module_x002F_Sub_x002d_product">
      <xsd:complexType>
        <xsd:complexContent>
          <xsd:extension base="dms:MultiChoice">
            <xsd:sequence>
              <xsd:element name="Value" maxOccurs="unbounded" minOccurs="0" nillable="true">
                <xsd:simpleType>
                  <xsd:restriction base="dms:Choice">
                    <xsd:enumeration value="Administration"/>
                    <xsd:enumeration value="API"/>
                    <xsd:enumeration value="App - Mobile eReports"/>
                    <xsd:enumeration value="App - Mobile Checklists"/>
                    <xsd:enumeration value="Analysis"/>
                    <xsd:enumeration value="ASAP"/>
                    <xsd:enumeration value="Audit"/>
                    <xsd:enumeration value="Compliance"/>
                    <xsd:enumeration value="Connect"/>
                    <xsd:enumeration value="Email Alerts"/>
                    <xsd:enumeration value="Exporter"/>
                    <xsd:enumeration value="FCA"/>
                    <xsd:enumeration value="Interface - Aerobytes"/>
                    <xsd:enumeration value="Interface - FDM"/>
                    <xsd:enumeration value="RARS"/>
                    <xsd:enumeration value="Risk"/>
                    <xsd:enumeration value="Safety"/>
                    <xsd:enumeration value="Scheduled Services"/>
                  </xsd:restriction>
                </xsd:simpleType>
              </xsd:element>
            </xsd:sequence>
          </xsd:extension>
        </xsd:complexContent>
      </xsd:complexType>
    </xsd:element>
    <xsd:element name="Document_x0020_level" ma:index="3" nillable="true" ma:displayName="Document Level" ma:format="Dropdown" ma:internalName="Document_x0020_level0">
      <xsd:simpleType>
        <xsd:restriction base="dms:Choice">
          <xsd:enumeration value="End-user"/>
          <xsd:enumeration value="Sales/Support"/>
          <xsd:enumeration value="Release Documentation"/>
          <xsd:enumeration value="Technical"/>
          <xsd:enumeration value="Training Material"/>
        </xsd:restriction>
      </xsd:simpleType>
    </xsd:element>
    <xsd:element name="Document_x0020_Type" ma:index="11" nillable="true" ma:displayName="Document Type" ma:format="Dropdown" ma:internalName="Document_x0020_Type0">
      <xsd:simpleType>
        <xsd:restriction base="dms:Choice">
          <xsd:enumeration value="Certificate"/>
          <xsd:enumeration value="Document Register"/>
          <xsd:enumeration value="Entity Relationship Diagram"/>
          <xsd:enumeration value="Handbook"/>
          <xsd:enumeration value="Installation/Configuration"/>
          <xsd:enumeration value="Installation Instructions"/>
          <xsd:enumeration value="Major Release Document"/>
          <xsd:enumeration value="Newsletter"/>
          <xsd:enumeration value="Overview"/>
          <xsd:enumeration value="PowerPoint"/>
          <xsd:enumeration value="Quick Reference Card"/>
          <xsd:enumeration value="Release Notes"/>
          <xsd:enumeration value="Software/Hardware Requirements"/>
          <xsd:enumeration value="Technical Overview"/>
          <xsd:enumeration value="Template"/>
          <xsd:enumeration value="Training"/>
          <xsd:enumeration value="User Manual"/>
        </xsd:restriction>
      </xsd:simpleType>
    </xsd:element>
    <xsd:element name="Applies_x0020_to" ma:index="12" nillable="true" ma:displayName="Applies to" ma:internalName="Applies_x0020_to">
      <xsd:complexType>
        <xsd:complexContent>
          <xsd:extension base="dms:MultiChoice">
            <xsd:sequence>
              <xsd:element name="Value" maxOccurs="unbounded" minOccurs="0" nillable="true">
                <xsd:simpleType>
                  <xsd:restriction base="dms:Choice">
                    <xsd:enumeration value="6.0.8"/>
                    <xsd:enumeration value="6.1.1"/>
                    <xsd:enumeration value="6.1.2"/>
                    <xsd:enumeration value="7.0"/>
                    <xsd:enumeration value="7.1"/>
                    <xsd:enumeration value="7.1.0.1"/>
                    <xsd:enumeration value="7.1.1"/>
                    <xsd:enumeration value="7.2.1"/>
                    <xsd:enumeration value="7.2.1.1-7.2.1.6"/>
                    <xsd:enumeration value="7.3"/>
                    <xsd:enumeration value="7.3.0.1-7.3.0.5"/>
                    <xsd:enumeration value="7.3.1"/>
                    <xsd:enumeration value="7.3.1.4-7.3.1.10"/>
                    <xsd:enumeration value="7.4"/>
                    <xsd:enumeration value="7.4.0.1-7.4.0.5"/>
                    <xsd:enumeration value="7.4.1"/>
                    <xsd:enumeration value="7.4.1.1"/>
                    <xsd:enumeration value="7.4.3"/>
                    <xsd:enumeration value="7.4.3.1-7.4.3.7"/>
                    <xsd:enumeration value="7.4.3.8"/>
                    <xsd:enumeration value="7.4.3.9"/>
                    <xsd:enumeration value="7.4.3.10-7.4.3.11"/>
                    <xsd:enumeration value="7.4.3.12"/>
                    <xsd:enumeration value="7.4.3.13"/>
                    <xsd:enumeration value="8.0"/>
                    <xsd:enumeration value="8.0.1"/>
                    <xsd:enumeration value="8.0.1.1"/>
                    <xsd:enumeration value="8.0.1.2"/>
                    <xsd:enumeration value="8.0.2"/>
                    <xsd:enumeration value="8.0.3"/>
                    <xsd:enumeration value="8.0.3.1"/>
                    <xsd:enumeration value="8.0.3.2"/>
                    <xsd:enumeration value="8.0.3.3"/>
                    <xsd:enumeration value="8.0.3.4"/>
                    <xsd:enumeration value="8.1"/>
                    <xsd:enumeration value="8.1.0.1"/>
                    <xsd:enumeration value="8.1.0.2"/>
                    <xsd:enumeration value="8.1.0.3"/>
                    <xsd:enumeration value="8.1.0.4"/>
                    <xsd:enumeration value="8.1.0.5"/>
                    <xsd:enumeration value="8.1.1"/>
                    <xsd:enumeration value="8.1.1.1"/>
                    <xsd:enumeration value="8.1.1.2"/>
                    <xsd:enumeration value="8.1.1.3"/>
                    <xsd:enumeration value="8.1.1.4"/>
                    <xsd:enumeration value="8.1.1.5"/>
                    <xsd:enumeration value="8.1.1.6"/>
                    <xsd:enumeration value="8.1.1.7"/>
                    <xsd:enumeration value="8.1.2"/>
                    <xsd:enumeration value="8.1.2.1"/>
                    <xsd:enumeration value="8.1.2.2"/>
                    <xsd:enumeration value="v2017.2"/>
                    <xsd:enumeration value="v2018.1"/>
                    <xsd:enumeration value="v2018.2"/>
                    <xsd:enumeration value="v2019.1"/>
                    <xsd:enumeration value="v2020.1"/>
                    <xsd:enumeration value="MER 3.0"/>
                    <xsd:enumeration value="MCL 1.2"/>
                  </xsd:restriction>
                </xsd:simpleType>
              </xsd:element>
            </xsd:sequence>
          </xsd:extension>
        </xsd:complexContent>
      </xsd:complexType>
    </xsd:element>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e5800ef-4353-456f-9b4d-dfdd46ee8ccc" elementFormDefault="qualified">
    <xsd:import namespace="http://schemas.microsoft.com/office/2006/documentManagement/types"/>
    <xsd:import namespace="http://schemas.microsoft.com/office/infopath/2007/PartnerControls"/>
    <xsd:element name="AQD_x0020_Version" ma:index="4" nillable="true" ma:displayName="Product Version" ma:decimals="2" ma:internalName="AQD_x0020_Version" ma:percentage="FALSE">
      <xsd:simpleType>
        <xsd:restriction base="dms:Number"/>
      </xsd:simpleType>
    </xsd:element>
    <xsd:element name="Created_x0020_for_x0020_version" ma:index="13" nillable="true" ma:displayName="Created for version" ma:format="Dropdown" ma:internalName="Created_x0020_for_x0020_version">
      <xsd:simpleType>
        <xsd:restriction base="dms:Choice">
          <xsd:enumeration value="1.0"/>
          <xsd:enumeration value="1.1"/>
          <xsd:enumeration value="2.0"/>
          <xsd:enumeration value="2.2"/>
          <xsd:enumeration value="2.2.4"/>
          <xsd:enumeration value="2.3"/>
          <xsd:enumeration value="2.3.1"/>
          <xsd:enumeration value="2.4"/>
          <xsd:enumeration value="6.0.8"/>
          <xsd:enumeration value="6.1.1"/>
          <xsd:enumeration value="6.1.2a"/>
          <xsd:enumeration value="6.1.2b"/>
          <xsd:enumeration value="7.0"/>
          <xsd:enumeration value="7.1"/>
          <xsd:enumeration value="7.1.0.1"/>
          <xsd:enumeration value="7.1.1"/>
          <xsd:enumeration value="7.2.1"/>
          <xsd:enumeration value="7.2.1.6"/>
          <xsd:enumeration value="7.3"/>
          <xsd:enumeration value="7.3.0.1"/>
          <xsd:enumeration value="7.3.0.2"/>
          <xsd:enumeration value="7.3.0.5"/>
          <xsd:enumeration value="7.3.1"/>
          <xsd:enumeration value="7.3.1.10"/>
          <xsd:enumeration value="7.4"/>
          <xsd:enumeration value="7.4.0.5"/>
          <xsd:enumeration value="7.4.1"/>
          <xsd:enumeration value="7.4.1.1"/>
          <xsd:enumeration value="7.4.3"/>
          <xsd:enumeration value="7.4.3.8"/>
          <xsd:enumeration value="7.4.3.9"/>
          <xsd:enumeration value="7.4.3.10"/>
          <xsd:enumeration value="7.4.3.12"/>
          <xsd:enumeration value="7.4.3.13"/>
          <xsd:enumeration value="8.0/8.01"/>
          <xsd:enumeration value="8.0.1.1"/>
          <xsd:enumeration value="8.0.1.2"/>
          <xsd:enumeration value="8.0.2"/>
          <xsd:enumeration value="8.0.3"/>
          <xsd:enumeration value="8.0.3.1"/>
          <xsd:enumeration value="8.0.3.2"/>
          <xsd:enumeration value="8.0.3.3"/>
          <xsd:enumeration value="8.0.3.4"/>
          <xsd:enumeration value="8.1"/>
          <xsd:enumeration value="8.1.0.1"/>
          <xsd:enumeration value="8.1.0.2"/>
          <xsd:enumeration value="8.1.0.3"/>
          <xsd:enumeration value="8.1.0.4"/>
          <xsd:enumeration value="8.1.0.5"/>
          <xsd:enumeration value="8.1.1"/>
          <xsd:enumeration value="8.1.1.1"/>
          <xsd:enumeration value="8.1.1.2"/>
          <xsd:enumeration value="8.1.1.3"/>
          <xsd:enumeration value="8.1.1.4"/>
          <xsd:enumeration value="8.1.1.5"/>
          <xsd:enumeration value="8.1.1.6"/>
          <xsd:enumeration value="8.1.2"/>
          <xsd:enumeration value="8.1.2.1"/>
          <xsd:enumeration value="8.1.2.2"/>
          <xsd:enumeration value="v2017.2"/>
          <xsd:enumeration value="v2018.1"/>
          <xsd:enumeration value="v2018.2"/>
          <xsd:enumeration value="v2019.1"/>
          <xsd:enumeration value="v2020.1"/>
        </xsd:restriction>
      </xsd:simpleType>
    </xsd:element>
    <xsd:element name="Archived" ma:index="14" nillable="true" ma:displayName="Archived" ma:default="0" ma:internalName="Archived">
      <xsd:simpleType>
        <xsd:restriction base="dms:Boolean"/>
      </xsd:simpleType>
    </xsd:element>
    <xsd:element name="Document_x0020_ID" ma:index="15" nillable="true" ma:displayName="Document ID" ma:internalName="Document_x0020_I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81F277-E287-4D47-B681-3F8C1C274880}"/>
</file>

<file path=customXml/itemProps2.xml><?xml version="1.0" encoding="utf-8"?>
<ds:datastoreItem xmlns:ds="http://schemas.openxmlformats.org/officeDocument/2006/customXml" ds:itemID="{E9B9B421-F7BF-4446-807D-C9E99257E213}"/>
</file>

<file path=customXml/itemProps3.xml><?xml version="1.0" encoding="utf-8"?>
<ds:datastoreItem xmlns:ds="http://schemas.openxmlformats.org/officeDocument/2006/customXml" ds:itemID="{BE706B35-265B-45A0-9A19-2E0E126F42D6}"/>
</file>

<file path=customXml/itemProps4.xml><?xml version="1.0" encoding="utf-8"?>
<ds:datastoreItem xmlns:ds="http://schemas.openxmlformats.org/officeDocument/2006/customXml" ds:itemID="{92626976-2BEC-4291-B613-D4EECE6ECE67}"/>
</file>

<file path=docProps/app.xml><?xml version="1.0" encoding="utf-8"?>
<Properties xmlns="http://schemas.openxmlformats.org/officeDocument/2006/extended-properties" xmlns:vt="http://schemas.openxmlformats.org/officeDocument/2006/docPropsVTypes">
  <TotalTime>5527</TotalTime>
  <Words>4475</Words>
  <Application>Microsoft Office PowerPoint</Application>
  <PresentationFormat>On-screen Show (16:9)</PresentationFormat>
  <Paragraphs>598</Paragraphs>
  <Slides>73</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73</vt:i4>
      </vt:variant>
    </vt:vector>
  </HeadingPairs>
  <TitlesOfParts>
    <vt:vector size="82" baseType="lpstr">
      <vt:lpstr>RR Pioneer Bold</vt:lpstr>
      <vt:lpstr>Calibri</vt:lpstr>
      <vt:lpstr>RR Pioneer</vt:lpstr>
      <vt:lpstr>Wingdings</vt:lpstr>
      <vt:lpstr>Arial</vt:lpstr>
      <vt:lpstr>RR Pioneer Light Condensed</vt:lpstr>
      <vt:lpstr>RR Pioneer UltraLight Condensed</vt:lpstr>
      <vt:lpstr>RR</vt:lpstr>
      <vt:lpstr>1_RR</vt:lpstr>
      <vt:lpstr>PowerPoint Presentation</vt:lpstr>
      <vt:lpstr>Document Information</vt:lpstr>
      <vt:lpstr>PowerPoint Presentation</vt:lpstr>
      <vt:lpstr>PowerPoint Presentation</vt:lpstr>
      <vt:lpstr>The enhancements in v2019.1 are focussed on improvements to the FCA module, which includes implementing the new wide-screen user interface. Specific enhancements include: </vt:lpstr>
      <vt:lpstr>The following icons on each slide indicate the approximate size of each enhancement/change.  </vt:lpstr>
      <vt:lpstr>The following icons on each slide indicate whether any work is required when upgrading to this version.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Martha.Machin@superstructuregroup.com</Manager>
  <Company>Rolls-Royce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Rolls-Royce SMS Solution v2019.1 Presentation - What's new in v2019.1</dc:title>
  <dc:creator>Margaret Gascoine</dc:creator>
  <cp:keywords/>
  <dc:description/>
  <cp:lastModifiedBy>Margaret Gascoine</cp:lastModifiedBy>
  <cp:revision>614</cp:revision>
  <cp:lastPrinted>2018-03-12T16:22:50Z</cp:lastPrinted>
  <dcterms:created xsi:type="dcterms:W3CDTF">2018-01-29T10:34:59Z</dcterms:created>
  <dcterms:modified xsi:type="dcterms:W3CDTF">2020-07-27T20:59:58Z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0x01010073174D2A1BDF3B4594AA1C7D7398B37B</vt:lpwstr>
  </property>
  <property fmtid="{D5CDD505-2E9C-101B-9397-08002B2CF9AE}" pid="3" name="_dlc_DocIdItemGuid">
    <vt:lpwstr>e01cdf37-e308-4862-b6a9-be23c6e280e3</vt:lpwstr>
  </property>
</Properties>
</file>