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904" r:id="rId1"/>
  </p:sldMasterIdLst>
  <p:notesMasterIdLst>
    <p:notesMasterId r:id="rId19"/>
  </p:notesMasterIdLst>
  <p:handoutMasterIdLst>
    <p:handoutMasterId r:id="rId20"/>
  </p:handoutMasterIdLst>
  <p:sldIdLst>
    <p:sldId id="385" r:id="rId2"/>
    <p:sldId id="310" r:id="rId3"/>
    <p:sldId id="259" r:id="rId4"/>
    <p:sldId id="399" r:id="rId5"/>
    <p:sldId id="387" r:id="rId6"/>
    <p:sldId id="388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96" r:id="rId15"/>
    <p:sldId id="397" r:id="rId16"/>
    <p:sldId id="398" r:id="rId17"/>
    <p:sldId id="351" r:id="rId18"/>
  </p:sldIdLst>
  <p:sldSz cx="9144000" cy="5143500" type="screen16x9"/>
  <p:notesSz cx="6805613" cy="99441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RR Pioneer" panose="020B0604020202020204" charset="0"/>
      <p:regular r:id="rId25"/>
      <p:bold r:id="rId26"/>
      <p:italic r:id="rId27"/>
      <p:boldItalic r:id="rId28"/>
    </p:embeddedFont>
    <p:embeddedFont>
      <p:font typeface="RR Pioneer Bold" panose="020B0604020202020204" charset="0"/>
      <p:bold r:id="rId29"/>
    </p:embeddedFont>
    <p:embeddedFont>
      <p:font typeface="RR Pioneer Light Condensed" panose="020B0604020202020204" charset="0"/>
      <p:regular r:id="rId30"/>
    </p:embeddedFont>
    <p:embeddedFont>
      <p:font typeface="RR Pioneer Medium" panose="020B0604020202020204" charset="0"/>
      <p:regular r:id="rId31"/>
      <p:italic r:id="rId32"/>
    </p:embeddedFont>
    <p:embeddedFont>
      <p:font typeface="RR Pioneer UltraLight Condensed" panose="020B0604020202020204" charset="0"/>
      <p:regular r:id="rId33"/>
    </p:embeddedFont>
  </p:embeddedFont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449" userDrawn="1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A3A"/>
    <a:srgbClr val="EFEFF4"/>
    <a:srgbClr val="E6E6E6"/>
    <a:srgbClr val="C8C7CC"/>
    <a:srgbClr val="404040"/>
    <a:srgbClr val="52C0BE"/>
    <a:srgbClr val="2D7588"/>
    <a:srgbClr val="ED4391"/>
    <a:srgbClr val="8E40CF"/>
    <a:srgbClr val="4F9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20" autoAdjust="0"/>
    <p:restoredTop sz="95111" autoAdjust="0"/>
  </p:normalViewPr>
  <p:slideViewPr>
    <p:cSldViewPr snapToGrid="0">
      <p:cViewPr varScale="1">
        <p:scale>
          <a:sx n="109" d="100"/>
          <a:sy n="109" d="100"/>
        </p:scale>
        <p:origin x="682" y="62"/>
      </p:cViewPr>
      <p:guideLst>
        <p:guide pos="2449"/>
        <p:guide orient="horz" pos="1620"/>
      </p:guideLst>
    </p:cSldViewPr>
  </p:slideViewPr>
  <p:outlineViewPr>
    <p:cViewPr>
      <p:scale>
        <a:sx n="33" d="100"/>
        <a:sy n="33" d="100"/>
      </p:scale>
      <p:origin x="0" y="-2873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512"/>
    </p:cViewPr>
  </p:sorterViewPr>
  <p:notesViewPr>
    <p:cSldViewPr snapToGrid="0" showGuides="1">
      <p:cViewPr varScale="1">
        <p:scale>
          <a:sx n="76" d="100"/>
          <a:sy n="76" d="100"/>
        </p:scale>
        <p:origin x="2754" y="3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Rosner" userId="63b2161790cc109f" providerId="LiveId" clId="{47748EE6-C3F5-4302-AB57-B836FAB6C0B8}"/>
    <pc:docChg chg="custSel addSld delSld modSld sldOrd delMainMaster">
      <pc:chgData name="Adam Rosner" userId="63b2161790cc109f" providerId="LiveId" clId="{47748EE6-C3F5-4302-AB57-B836FAB6C0B8}" dt="2019-10-02T09:17:15.831" v="409" actId="20577"/>
      <pc:docMkLst>
        <pc:docMk/>
      </pc:docMkLst>
      <pc:sldChg chg="modSp">
        <pc:chgData name="Adam Rosner" userId="63b2161790cc109f" providerId="LiveId" clId="{47748EE6-C3F5-4302-AB57-B836FAB6C0B8}" dt="2019-10-02T09:17:15.831" v="409" actId="20577"/>
        <pc:sldMkLst>
          <pc:docMk/>
          <pc:sldMk cId="2667341334" sldId="259"/>
        </pc:sldMkLst>
        <pc:spChg chg="mod">
          <ac:chgData name="Adam Rosner" userId="63b2161790cc109f" providerId="LiveId" clId="{47748EE6-C3F5-4302-AB57-B836FAB6C0B8}" dt="2019-10-02T09:17:15.831" v="409" actId="20577"/>
          <ac:spMkLst>
            <pc:docMk/>
            <pc:sldMk cId="2667341334" sldId="259"/>
            <ac:spMk id="2" creationId="{00000000-0000-0000-0000-000000000000}"/>
          </ac:spMkLst>
        </pc:spChg>
        <pc:spChg chg="mod">
          <ac:chgData name="Adam Rosner" userId="63b2161790cc109f" providerId="LiveId" clId="{47748EE6-C3F5-4302-AB57-B836FAB6C0B8}" dt="2019-10-02T09:17:12.609" v="408" actId="20577"/>
          <ac:spMkLst>
            <pc:docMk/>
            <pc:sldMk cId="2667341334" sldId="259"/>
            <ac:spMk id="3" creationId="{00000000-0000-0000-0000-000000000000}"/>
          </ac:spMkLst>
        </pc:spChg>
      </pc:sldChg>
      <pc:sldChg chg="del">
        <pc:chgData name="Adam Rosner" userId="63b2161790cc109f" providerId="LiveId" clId="{47748EE6-C3F5-4302-AB57-B836FAB6C0B8}" dt="2019-09-29T22:07:32.225" v="83" actId="2696"/>
        <pc:sldMkLst>
          <pc:docMk/>
          <pc:sldMk cId="845004636" sldId="288"/>
        </pc:sldMkLst>
      </pc:sldChg>
      <pc:sldChg chg="del">
        <pc:chgData name="Adam Rosner" userId="63b2161790cc109f" providerId="LiveId" clId="{47748EE6-C3F5-4302-AB57-B836FAB6C0B8}" dt="2019-09-29T22:07:32.432" v="90" actId="2696"/>
        <pc:sldMkLst>
          <pc:docMk/>
          <pc:sldMk cId="2812961974" sldId="289"/>
        </pc:sldMkLst>
      </pc:sldChg>
      <pc:sldChg chg="del">
        <pc:chgData name="Adam Rosner" userId="63b2161790cc109f" providerId="LiveId" clId="{47748EE6-C3F5-4302-AB57-B836FAB6C0B8}" dt="2019-09-29T22:07:32.782" v="95" actId="2696"/>
        <pc:sldMkLst>
          <pc:docMk/>
          <pc:sldMk cId="2341202971" sldId="293"/>
        </pc:sldMkLst>
      </pc:sldChg>
      <pc:sldChg chg="del">
        <pc:chgData name="Adam Rosner" userId="63b2161790cc109f" providerId="LiveId" clId="{47748EE6-C3F5-4302-AB57-B836FAB6C0B8}" dt="2019-09-29T22:07:33.099" v="101" actId="2696"/>
        <pc:sldMkLst>
          <pc:docMk/>
          <pc:sldMk cId="3610864150" sldId="295"/>
        </pc:sldMkLst>
      </pc:sldChg>
      <pc:sldChg chg="del">
        <pc:chgData name="Adam Rosner" userId="63b2161790cc109f" providerId="LiveId" clId="{47748EE6-C3F5-4302-AB57-B836FAB6C0B8}" dt="2019-09-29T22:07:33.322" v="106" actId="2696"/>
        <pc:sldMkLst>
          <pc:docMk/>
          <pc:sldMk cId="1374119270" sldId="299"/>
        </pc:sldMkLst>
      </pc:sldChg>
      <pc:sldChg chg="del">
        <pc:chgData name="Adam Rosner" userId="63b2161790cc109f" providerId="LiveId" clId="{47748EE6-C3F5-4302-AB57-B836FAB6C0B8}" dt="2019-09-29T22:07:33.471" v="114" actId="2696"/>
        <pc:sldMkLst>
          <pc:docMk/>
          <pc:sldMk cId="1376643802" sldId="312"/>
        </pc:sldMkLst>
      </pc:sldChg>
      <pc:sldChg chg="del">
        <pc:chgData name="Adam Rosner" userId="63b2161790cc109f" providerId="LiveId" clId="{47748EE6-C3F5-4302-AB57-B836FAB6C0B8}" dt="2019-09-29T22:07:32.378" v="88" actId="2696"/>
        <pc:sldMkLst>
          <pc:docMk/>
          <pc:sldMk cId="1627776265" sldId="317"/>
        </pc:sldMkLst>
      </pc:sldChg>
      <pc:sldChg chg="del">
        <pc:chgData name="Adam Rosner" userId="63b2161790cc109f" providerId="LiveId" clId="{47748EE6-C3F5-4302-AB57-B836FAB6C0B8}" dt="2019-09-29T22:07:32.129" v="79" actId="2696"/>
        <pc:sldMkLst>
          <pc:docMk/>
          <pc:sldMk cId="866683447" sldId="341"/>
        </pc:sldMkLst>
      </pc:sldChg>
      <pc:sldChg chg="del">
        <pc:chgData name="Adam Rosner" userId="63b2161790cc109f" providerId="LiveId" clId="{47748EE6-C3F5-4302-AB57-B836FAB6C0B8}" dt="2019-09-29T22:07:32.181" v="81" actId="2696"/>
        <pc:sldMkLst>
          <pc:docMk/>
          <pc:sldMk cId="3971932586" sldId="342"/>
        </pc:sldMkLst>
      </pc:sldChg>
      <pc:sldChg chg="del">
        <pc:chgData name="Adam Rosner" userId="63b2161790cc109f" providerId="LiveId" clId="{47748EE6-C3F5-4302-AB57-B836FAB6C0B8}" dt="2019-09-29T22:07:32.264" v="84" actId="2696"/>
        <pc:sldMkLst>
          <pc:docMk/>
          <pc:sldMk cId="1344317888" sldId="357"/>
        </pc:sldMkLst>
      </pc:sldChg>
      <pc:sldChg chg="del">
        <pc:chgData name="Adam Rosner" userId="63b2161790cc109f" providerId="LiveId" clId="{47748EE6-C3F5-4302-AB57-B836FAB6C0B8}" dt="2019-09-29T22:07:32.339" v="86" actId="2696"/>
        <pc:sldMkLst>
          <pc:docMk/>
          <pc:sldMk cId="3482976409" sldId="359"/>
        </pc:sldMkLst>
      </pc:sldChg>
      <pc:sldChg chg="del">
        <pc:chgData name="Adam Rosner" userId="63b2161790cc109f" providerId="LiveId" clId="{47748EE6-C3F5-4302-AB57-B836FAB6C0B8}" dt="2019-09-29T22:07:32.603" v="91" actId="2696"/>
        <pc:sldMkLst>
          <pc:docMk/>
          <pc:sldMk cId="1355261774" sldId="361"/>
        </pc:sldMkLst>
      </pc:sldChg>
      <pc:sldChg chg="del">
        <pc:chgData name="Adam Rosner" userId="63b2161790cc109f" providerId="LiveId" clId="{47748EE6-C3F5-4302-AB57-B836FAB6C0B8}" dt="2019-09-29T22:07:32.897" v="97" actId="2696"/>
        <pc:sldMkLst>
          <pc:docMk/>
          <pc:sldMk cId="3029285871" sldId="363"/>
        </pc:sldMkLst>
      </pc:sldChg>
      <pc:sldChg chg="del">
        <pc:chgData name="Adam Rosner" userId="63b2161790cc109f" providerId="LiveId" clId="{47748EE6-C3F5-4302-AB57-B836FAB6C0B8}" dt="2019-09-29T22:07:32.941" v="99" actId="2696"/>
        <pc:sldMkLst>
          <pc:docMk/>
          <pc:sldMk cId="1179279709" sldId="364"/>
        </pc:sldMkLst>
      </pc:sldChg>
      <pc:sldChg chg="del">
        <pc:chgData name="Adam Rosner" userId="63b2161790cc109f" providerId="LiveId" clId="{47748EE6-C3F5-4302-AB57-B836FAB6C0B8}" dt="2019-09-29T22:07:33.227" v="103" actId="2696"/>
        <pc:sldMkLst>
          <pc:docMk/>
          <pc:sldMk cId="2527932249" sldId="369"/>
        </pc:sldMkLst>
      </pc:sldChg>
      <pc:sldChg chg="del">
        <pc:chgData name="Adam Rosner" userId="63b2161790cc109f" providerId="LiveId" clId="{47748EE6-C3F5-4302-AB57-B836FAB6C0B8}" dt="2019-09-29T22:07:33.264" v="104" actId="2696"/>
        <pc:sldMkLst>
          <pc:docMk/>
          <pc:sldMk cId="2436990202" sldId="371"/>
        </pc:sldMkLst>
      </pc:sldChg>
      <pc:sldChg chg="del">
        <pc:chgData name="Adam Rosner" userId="63b2161790cc109f" providerId="LiveId" clId="{47748EE6-C3F5-4302-AB57-B836FAB6C0B8}" dt="2019-09-29T22:07:33.414" v="112" actId="2696"/>
        <pc:sldMkLst>
          <pc:docMk/>
          <pc:sldMk cId="1059896151" sldId="372"/>
        </pc:sldMkLst>
      </pc:sldChg>
      <pc:sldChg chg="del">
        <pc:chgData name="Adam Rosner" userId="63b2161790cc109f" providerId="LiveId" clId="{47748EE6-C3F5-4302-AB57-B836FAB6C0B8}" dt="2019-09-29T22:07:32.698" v="93" actId="2696"/>
        <pc:sldMkLst>
          <pc:docMk/>
          <pc:sldMk cId="2506834615" sldId="381"/>
        </pc:sldMkLst>
      </pc:sldChg>
      <pc:sldChg chg="del">
        <pc:chgData name="Adam Rosner" userId="63b2161790cc109f" providerId="LiveId" clId="{47748EE6-C3F5-4302-AB57-B836FAB6C0B8}" dt="2019-09-29T22:07:21.221" v="77" actId="2696"/>
        <pc:sldMkLst>
          <pc:docMk/>
          <pc:sldMk cId="4260755113" sldId="386"/>
        </pc:sldMkLst>
      </pc:sldChg>
      <pc:sldChg chg="ord">
        <pc:chgData name="Adam Rosner" userId="63b2161790cc109f" providerId="LiveId" clId="{47748EE6-C3F5-4302-AB57-B836FAB6C0B8}" dt="2019-09-29T22:07:37.058" v="116"/>
        <pc:sldMkLst>
          <pc:docMk/>
          <pc:sldMk cId="1434970900" sldId="397"/>
        </pc:sldMkLst>
      </pc:sldChg>
      <pc:sldChg chg="addSp delSp modSp add">
        <pc:chgData name="Adam Rosner" userId="63b2161790cc109f" providerId="LiveId" clId="{47748EE6-C3F5-4302-AB57-B836FAB6C0B8}" dt="2019-09-29T22:04:55.838" v="76" actId="14100"/>
        <pc:sldMkLst>
          <pc:docMk/>
          <pc:sldMk cId="337124891" sldId="398"/>
        </pc:sldMkLst>
        <pc:spChg chg="mod">
          <ac:chgData name="Adam Rosner" userId="63b2161790cc109f" providerId="LiveId" clId="{47748EE6-C3F5-4302-AB57-B836FAB6C0B8}" dt="2019-09-29T22:03:01.223" v="31" actId="20577"/>
          <ac:spMkLst>
            <pc:docMk/>
            <pc:sldMk cId="337124891" sldId="398"/>
            <ac:spMk id="2" creationId="{00000000-0000-0000-0000-000000000000}"/>
          </ac:spMkLst>
        </pc:spChg>
        <pc:spChg chg="mod">
          <ac:chgData name="Adam Rosner" userId="63b2161790cc109f" providerId="LiveId" clId="{47748EE6-C3F5-4302-AB57-B836FAB6C0B8}" dt="2019-09-29T22:03:15.586" v="72" actId="20577"/>
          <ac:spMkLst>
            <pc:docMk/>
            <pc:sldMk cId="337124891" sldId="398"/>
            <ac:spMk id="6" creationId="{00000000-0000-0000-0000-000000000000}"/>
          </ac:spMkLst>
        </pc:spChg>
        <pc:picChg chg="del">
          <ac:chgData name="Adam Rosner" userId="63b2161790cc109f" providerId="LiveId" clId="{47748EE6-C3F5-4302-AB57-B836FAB6C0B8}" dt="2019-09-29T22:03:20.244" v="73" actId="478"/>
          <ac:picMkLst>
            <pc:docMk/>
            <pc:sldMk cId="337124891" sldId="398"/>
            <ac:picMk id="3" creationId="{00000000-0000-0000-0000-000000000000}"/>
          </ac:picMkLst>
        </pc:picChg>
        <pc:picChg chg="add mod">
          <ac:chgData name="Adam Rosner" userId="63b2161790cc109f" providerId="LiveId" clId="{47748EE6-C3F5-4302-AB57-B836FAB6C0B8}" dt="2019-09-29T22:04:55.838" v="76" actId="14100"/>
          <ac:picMkLst>
            <pc:docMk/>
            <pc:sldMk cId="337124891" sldId="398"/>
            <ac:picMk id="5" creationId="{99623EA2-A9BF-4B90-A93B-CFCD9FBDF9AD}"/>
          </ac:picMkLst>
        </pc:picChg>
      </pc:sldChg>
      <pc:sldChg chg="add">
        <pc:chgData name="Adam Rosner" userId="63b2161790cc109f" providerId="LiveId" clId="{47748EE6-C3F5-4302-AB57-B836FAB6C0B8}" dt="2019-10-02T09:15:50.771" v="117"/>
        <pc:sldMkLst>
          <pc:docMk/>
          <pc:sldMk cId="3250770116" sldId="399"/>
        </pc:sldMkLst>
      </pc:sldChg>
      <pc:sldMasterChg chg="delSldLayout">
        <pc:chgData name="Adam Rosner" userId="63b2161790cc109f" providerId="LiveId" clId="{47748EE6-C3F5-4302-AB57-B836FAB6C0B8}" dt="2019-09-29T22:07:33.475" v="115" actId="2696"/>
        <pc:sldMasterMkLst>
          <pc:docMk/>
          <pc:sldMasterMk cId="1710593650" sldId="2147483904"/>
        </pc:sldMasterMkLst>
        <pc:sldLayoutChg chg="del">
          <pc:chgData name="Adam Rosner" userId="63b2161790cc109f" providerId="LiveId" clId="{47748EE6-C3F5-4302-AB57-B836FAB6C0B8}" dt="2019-09-29T22:07:21.229" v="78" actId="2696"/>
          <pc:sldLayoutMkLst>
            <pc:docMk/>
            <pc:sldMasterMk cId="1710593650" sldId="2147483904"/>
            <pc:sldLayoutMk cId="1843468962" sldId="2147483924"/>
          </pc:sldLayoutMkLst>
        </pc:sldLayoutChg>
        <pc:sldLayoutChg chg="del">
          <pc:chgData name="Adam Rosner" userId="63b2161790cc109f" providerId="LiveId" clId="{47748EE6-C3F5-4302-AB57-B836FAB6C0B8}" dt="2019-09-29T22:07:32.129" v="80" actId="2696"/>
          <pc:sldLayoutMkLst>
            <pc:docMk/>
            <pc:sldMasterMk cId="1710593650" sldId="2147483904"/>
            <pc:sldLayoutMk cId="2946153116" sldId="2147483927"/>
          </pc:sldLayoutMkLst>
        </pc:sldLayoutChg>
        <pc:sldLayoutChg chg="del">
          <pc:chgData name="Adam Rosner" userId="63b2161790cc109f" providerId="LiveId" clId="{47748EE6-C3F5-4302-AB57-B836FAB6C0B8}" dt="2019-09-29T22:07:32.183" v="82" actId="2696"/>
          <pc:sldLayoutMkLst>
            <pc:docMk/>
            <pc:sldMasterMk cId="1710593650" sldId="2147483904"/>
            <pc:sldLayoutMk cId="3878636100" sldId="2147483928"/>
          </pc:sldLayoutMkLst>
        </pc:sldLayoutChg>
        <pc:sldLayoutChg chg="del">
          <pc:chgData name="Adam Rosner" userId="63b2161790cc109f" providerId="LiveId" clId="{47748EE6-C3F5-4302-AB57-B836FAB6C0B8}" dt="2019-09-29T22:07:32.264" v="85" actId="2696"/>
          <pc:sldLayoutMkLst>
            <pc:docMk/>
            <pc:sldMasterMk cId="1710593650" sldId="2147483904"/>
            <pc:sldLayoutMk cId="1113606988" sldId="2147483930"/>
          </pc:sldLayoutMkLst>
        </pc:sldLayoutChg>
        <pc:sldLayoutChg chg="del">
          <pc:chgData name="Adam Rosner" userId="63b2161790cc109f" providerId="LiveId" clId="{47748EE6-C3F5-4302-AB57-B836FAB6C0B8}" dt="2019-09-29T22:07:32.342" v="87" actId="2696"/>
          <pc:sldLayoutMkLst>
            <pc:docMk/>
            <pc:sldMasterMk cId="1710593650" sldId="2147483904"/>
            <pc:sldLayoutMk cId="417595518" sldId="2147483932"/>
          </pc:sldLayoutMkLst>
        </pc:sldLayoutChg>
        <pc:sldLayoutChg chg="del">
          <pc:chgData name="Adam Rosner" userId="63b2161790cc109f" providerId="LiveId" clId="{47748EE6-C3F5-4302-AB57-B836FAB6C0B8}" dt="2019-09-29T22:07:32.604" v="92" actId="2696"/>
          <pc:sldLayoutMkLst>
            <pc:docMk/>
            <pc:sldMasterMk cId="1710593650" sldId="2147483904"/>
            <pc:sldLayoutMk cId="1987515803" sldId="2147483939"/>
          </pc:sldLayoutMkLst>
        </pc:sldLayoutChg>
        <pc:sldLayoutChg chg="del">
          <pc:chgData name="Adam Rosner" userId="63b2161790cc109f" providerId="LiveId" clId="{47748EE6-C3F5-4302-AB57-B836FAB6C0B8}" dt="2019-09-29T22:07:32.898" v="98" actId="2696"/>
          <pc:sldLayoutMkLst>
            <pc:docMk/>
            <pc:sldMasterMk cId="1710593650" sldId="2147483904"/>
            <pc:sldLayoutMk cId="2868637767" sldId="2147483940"/>
          </pc:sldLayoutMkLst>
        </pc:sldLayoutChg>
        <pc:sldLayoutChg chg="del">
          <pc:chgData name="Adam Rosner" userId="63b2161790cc109f" providerId="LiveId" clId="{47748EE6-C3F5-4302-AB57-B836FAB6C0B8}" dt="2019-09-29T22:07:32.943" v="100" actId="2696"/>
          <pc:sldLayoutMkLst>
            <pc:docMk/>
            <pc:sldMasterMk cId="1710593650" sldId="2147483904"/>
            <pc:sldLayoutMk cId="2432318975" sldId="2147483941"/>
          </pc:sldLayoutMkLst>
        </pc:sldLayoutChg>
        <pc:sldLayoutChg chg="del">
          <pc:chgData name="Adam Rosner" userId="63b2161790cc109f" providerId="LiveId" clId="{47748EE6-C3F5-4302-AB57-B836FAB6C0B8}" dt="2019-09-29T22:07:33.265" v="105" actId="2696"/>
          <pc:sldLayoutMkLst>
            <pc:docMk/>
            <pc:sldMasterMk cId="1710593650" sldId="2147483904"/>
            <pc:sldLayoutMk cId="296314174" sldId="2147483944"/>
          </pc:sldLayoutMkLst>
        </pc:sldLayoutChg>
        <pc:sldLayoutChg chg="del">
          <pc:chgData name="Adam Rosner" userId="63b2161790cc109f" providerId="LiveId" clId="{47748EE6-C3F5-4302-AB57-B836FAB6C0B8}" dt="2019-09-29T22:07:33.414" v="113" actId="2696"/>
          <pc:sldLayoutMkLst>
            <pc:docMk/>
            <pc:sldMasterMk cId="1710593650" sldId="2147483904"/>
            <pc:sldLayoutMk cId="1101352280" sldId="2147483946"/>
          </pc:sldLayoutMkLst>
        </pc:sldLayoutChg>
        <pc:sldLayoutChg chg="del">
          <pc:chgData name="Adam Rosner" userId="63b2161790cc109f" providerId="LiveId" clId="{47748EE6-C3F5-4302-AB57-B836FAB6C0B8}" dt="2019-09-29T22:07:33.475" v="115" actId="2696"/>
          <pc:sldLayoutMkLst>
            <pc:docMk/>
            <pc:sldMasterMk cId="1710593650" sldId="2147483904"/>
            <pc:sldLayoutMk cId="4288844090" sldId="2147483951"/>
          </pc:sldLayoutMkLst>
        </pc:sldLayoutChg>
      </pc:sldMasterChg>
      <pc:sldMasterChg chg="del delSldLayout">
        <pc:chgData name="Adam Rosner" userId="63b2161790cc109f" providerId="LiveId" clId="{47748EE6-C3F5-4302-AB57-B836FAB6C0B8}" dt="2019-09-29T22:07:33.364" v="111" actId="2696"/>
        <pc:sldMasterMkLst>
          <pc:docMk/>
          <pc:sldMasterMk cId="2346800309" sldId="2147483956"/>
        </pc:sldMasterMkLst>
        <pc:sldLayoutChg chg="del">
          <pc:chgData name="Adam Rosner" userId="63b2161790cc109f" providerId="LiveId" clId="{47748EE6-C3F5-4302-AB57-B836FAB6C0B8}" dt="2019-09-29T22:07:33.324" v="107" actId="2696"/>
          <pc:sldLayoutMkLst>
            <pc:docMk/>
            <pc:sldMasterMk cId="2346800309" sldId="2147483956"/>
            <pc:sldLayoutMk cId="3593928975" sldId="2147483812"/>
          </pc:sldLayoutMkLst>
        </pc:sldLayoutChg>
        <pc:sldLayoutChg chg="del">
          <pc:chgData name="Adam Rosner" userId="63b2161790cc109f" providerId="LiveId" clId="{47748EE6-C3F5-4302-AB57-B836FAB6C0B8}" dt="2019-09-29T22:07:33.328" v="108" actId="2696"/>
          <pc:sldLayoutMkLst>
            <pc:docMk/>
            <pc:sldMasterMk cId="2346800309" sldId="2147483956"/>
            <pc:sldLayoutMk cId="36703253" sldId="2147483814"/>
          </pc:sldLayoutMkLst>
        </pc:sldLayoutChg>
        <pc:sldLayoutChg chg="del">
          <pc:chgData name="Adam Rosner" userId="63b2161790cc109f" providerId="LiveId" clId="{47748EE6-C3F5-4302-AB57-B836FAB6C0B8}" dt="2019-09-29T22:07:33.329" v="109" actId="2696"/>
          <pc:sldLayoutMkLst>
            <pc:docMk/>
            <pc:sldMasterMk cId="2346800309" sldId="2147483956"/>
            <pc:sldLayoutMk cId="3316157021" sldId="2147483815"/>
          </pc:sldLayoutMkLst>
        </pc:sldLayoutChg>
        <pc:sldLayoutChg chg="del">
          <pc:chgData name="Adam Rosner" userId="63b2161790cc109f" providerId="LiveId" clId="{47748EE6-C3F5-4302-AB57-B836FAB6C0B8}" dt="2019-09-29T22:07:33.101" v="102" actId="2696"/>
          <pc:sldLayoutMkLst>
            <pc:docMk/>
            <pc:sldMasterMk cId="2346800309" sldId="2147483956"/>
            <pc:sldLayoutMk cId="4115481810" sldId="2147483969"/>
          </pc:sldLayoutMkLst>
        </pc:sldLayoutChg>
        <pc:sldLayoutChg chg="del">
          <pc:chgData name="Adam Rosner" userId="63b2161790cc109f" providerId="LiveId" clId="{47748EE6-C3F5-4302-AB57-B836FAB6C0B8}" dt="2019-09-29T22:07:32.381" v="89" actId="2696"/>
          <pc:sldLayoutMkLst>
            <pc:docMk/>
            <pc:sldMasterMk cId="2346800309" sldId="2147483956"/>
            <pc:sldLayoutMk cId="3157094685" sldId="2147483973"/>
          </pc:sldLayoutMkLst>
        </pc:sldLayoutChg>
        <pc:sldLayoutChg chg="del">
          <pc:chgData name="Adam Rosner" userId="63b2161790cc109f" providerId="LiveId" clId="{47748EE6-C3F5-4302-AB57-B836FAB6C0B8}" dt="2019-09-29T22:07:32.703" v="94" actId="2696"/>
          <pc:sldLayoutMkLst>
            <pc:docMk/>
            <pc:sldMasterMk cId="2346800309" sldId="2147483956"/>
            <pc:sldLayoutMk cId="2107993805" sldId="2147483977"/>
          </pc:sldLayoutMkLst>
        </pc:sldLayoutChg>
        <pc:sldLayoutChg chg="del">
          <pc:chgData name="Adam Rosner" userId="63b2161790cc109f" providerId="LiveId" clId="{47748EE6-C3F5-4302-AB57-B836FAB6C0B8}" dt="2019-09-29T22:07:32.782" v="96" actId="2696"/>
          <pc:sldLayoutMkLst>
            <pc:docMk/>
            <pc:sldMasterMk cId="2346800309" sldId="2147483956"/>
            <pc:sldLayoutMk cId="100072490" sldId="2147483978"/>
          </pc:sldLayoutMkLst>
        </pc:sldLayoutChg>
        <pc:sldLayoutChg chg="del">
          <pc:chgData name="Adam Rosner" userId="63b2161790cc109f" providerId="LiveId" clId="{47748EE6-C3F5-4302-AB57-B836FAB6C0B8}" dt="2019-09-29T22:07:33.330" v="110" actId="2696"/>
          <pc:sldLayoutMkLst>
            <pc:docMk/>
            <pc:sldMasterMk cId="2346800309" sldId="2147483956"/>
            <pc:sldLayoutMk cId="3411591810" sldId="214748398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5709" tIns="47854" rIns="95709" bIns="4785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5709" tIns="47854" rIns="95709" bIns="4785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5709" tIns="47854" rIns="95709" bIns="47854" rtlCol="0" anchor="b"/>
          <a:lstStyle>
            <a:lvl1pPr algn="r">
              <a:defRPr sz="1300"/>
            </a:lvl1pPr>
          </a:lstStyle>
          <a:p>
            <a:fld id="{FA10B9D1-6A67-4F21-8011-30CAA4C67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63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5709" tIns="47854" rIns="95709" bIns="4785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5709" tIns="47854" rIns="95709" bIns="47854" rtlCol="0"/>
          <a:lstStyle>
            <a:lvl1pPr algn="r">
              <a:defRPr sz="1300"/>
            </a:lvl1pPr>
          </a:lstStyle>
          <a:p>
            <a:fld id="{F0C97406-1CCB-4617-AA56-4A8880DBEAF0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9" tIns="47854" rIns="95709" bIns="4785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90"/>
          </a:xfrm>
          <a:prstGeom prst="rect">
            <a:avLst/>
          </a:prstGeom>
        </p:spPr>
        <p:txBody>
          <a:bodyPr vert="horz" lIns="95709" tIns="47854" rIns="95709" bIns="4785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5709" tIns="47854" rIns="95709" bIns="4785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5709" tIns="47854" rIns="95709" bIns="47854" rtlCol="0" anchor="b"/>
          <a:lstStyle>
            <a:lvl1pPr algn="r">
              <a:defRPr sz="1300"/>
            </a:lvl1pPr>
          </a:lstStyle>
          <a:p>
            <a:fld id="{57B6AAE9-A8BC-48FD-92FA-80EC32FDA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224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84" y="1672590"/>
            <a:ext cx="719435" cy="117065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4681208-DD42-455B-A86B-AAB9F9B60427}"/>
              </a:ext>
            </a:extLst>
          </p:cNvPr>
          <p:cNvSpPr/>
          <p:nvPr userDrawn="1"/>
        </p:nvSpPr>
        <p:spPr>
          <a:xfrm>
            <a:off x="2274898" y="0"/>
            <a:ext cx="6869102" cy="51435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293E33-6628-408A-9DBE-9570A9D8D9A7}"/>
              </a:ext>
            </a:extLst>
          </p:cNvPr>
          <p:cNvSpPr/>
          <p:nvPr userDrawn="1"/>
        </p:nvSpPr>
        <p:spPr>
          <a:xfrm>
            <a:off x="0" y="0"/>
            <a:ext cx="1231900" cy="10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AEB490C-9F77-4B2B-895C-83B4F1D1A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5923" y="1526105"/>
            <a:ext cx="5319077" cy="5185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2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Standard presentation</a:t>
            </a:r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3CE3681-E8B1-4106-9D5C-28AD774CA3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35923" y="2003435"/>
            <a:ext cx="5319077" cy="333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RR Pioneer" panose="020B05030502010401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sub-title</a:t>
            </a:r>
            <a:endParaRPr lang="en-GB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9A983F41-D3FD-4E15-BD9F-EAE3A8037E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35923" y="2563670"/>
            <a:ext cx="5319077" cy="250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Author Name, Job Title</a:t>
            </a:r>
            <a:endParaRPr lang="en-GB" dirty="0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F6D4537E-02BA-4044-A3E6-F6F14EA712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35923" y="2782737"/>
            <a:ext cx="5319077" cy="3495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XX Month XXXX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224BB6-6785-1746-83F2-7FF5D261DD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35288" y="3635375"/>
            <a:ext cx="5011737" cy="1508125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666666"/>
                </a:solidFill>
                <a:latin typeface="RR Pioneer Light Condensed" panose="020B0306050201060103" pitchFamily="34" charset="0"/>
              </a:defRPr>
            </a:lvl1pPr>
            <a:lvl2pPr marL="342900" indent="0">
              <a:buNone/>
              <a:defRPr sz="800" b="0" i="0">
                <a:latin typeface="RR Pioneer Light Condensed" panose="020B0306050201060103" pitchFamily="34" charset="0"/>
              </a:defRPr>
            </a:lvl2pPr>
            <a:lvl3pPr marL="685800" indent="0">
              <a:buNone/>
              <a:defRPr sz="800" b="0" i="0">
                <a:latin typeface="RR Pioneer Light Condensed" panose="020B0306050201060103" pitchFamily="34" charset="0"/>
              </a:defRPr>
            </a:lvl3pPr>
            <a:lvl4pPr marL="1028700" indent="0">
              <a:buNone/>
              <a:defRPr sz="800" b="0" i="0">
                <a:latin typeface="RR Pioneer Light Condensed" panose="020B0306050201060103" pitchFamily="34" charset="0"/>
              </a:defRPr>
            </a:lvl4pPr>
            <a:lvl5pPr marL="1371600" indent="0">
              <a:buNone/>
              <a:defRPr sz="800" b="0" i="0">
                <a:latin typeface="RR Pioneer Light Condensed" panose="020B0306050201060103" pitchFamily="34" charset="0"/>
              </a:defRPr>
            </a:lvl5pPr>
          </a:lstStyle>
          <a:p>
            <a:pPr lvl="0"/>
            <a:r>
              <a:rPr lang="en-US" dirty="0"/>
              <a:t>Statement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247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RR Section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AEB490C-9F77-4B2B-895C-83B4F1D1A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74963" y="982980"/>
            <a:ext cx="4371657" cy="5185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2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3CE3681-E8B1-4106-9D5C-28AD774CA3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74963" y="1460310"/>
            <a:ext cx="4371657" cy="12524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Section sub-title</a:t>
            </a:r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6A4F63B-A2C9-4CC5-A890-0D2BCAD93838}"/>
              </a:ext>
            </a:extLst>
          </p:cNvPr>
          <p:cNvSpPr/>
          <p:nvPr userDrawn="1"/>
        </p:nvSpPr>
        <p:spPr>
          <a:xfrm>
            <a:off x="335280" y="952500"/>
            <a:ext cx="1973580" cy="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C1995E9-D051-4B86-AF60-82559505D964}"/>
              </a:ext>
            </a:extLst>
          </p:cNvPr>
          <p:cNvSpPr/>
          <p:nvPr userDrawn="1"/>
        </p:nvSpPr>
        <p:spPr>
          <a:xfrm>
            <a:off x="2964180" y="952500"/>
            <a:ext cx="5844540" cy="7620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AAEB490C-9F77-4B2B-895C-83B4F1D1A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0280" y="863590"/>
            <a:ext cx="1526540" cy="165609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0">
                <a:solidFill>
                  <a:schemeClr val="bg2"/>
                </a:solidFill>
                <a:latin typeface="RR Pioneer UltraLight Condensed" panose="020B0206030201060103" pitchFamily="34" charset="0"/>
              </a:defRPr>
            </a:lvl1pPr>
          </a:lstStyle>
          <a:p>
            <a:pPr lvl="0"/>
            <a:r>
              <a:rPr lang="en-US" dirty="0"/>
              <a:t>01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05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R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4681208-DD42-455B-A86B-AAB9F9B60427}"/>
              </a:ext>
            </a:extLst>
          </p:cNvPr>
          <p:cNvSpPr/>
          <p:nvPr userDrawn="1"/>
        </p:nvSpPr>
        <p:spPr>
          <a:xfrm>
            <a:off x="2274898" y="0"/>
            <a:ext cx="6869102" cy="51435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9DFE6-CFA5-477C-AEC5-887EEF30C7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1885" y="950436"/>
            <a:ext cx="5836835" cy="69548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  <a:latin typeface="RR Pioneer Bold" panose="020B0803050201040103" pitchFamily="34" charset="0"/>
              </a:defRPr>
            </a:lvl1pPr>
          </a:lstStyle>
          <a:p>
            <a:r>
              <a:rPr lang="en-US" dirty="0"/>
              <a:t>Intro text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9556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 dirty="0">
                <a:solidFill>
                  <a:schemeClr val="tx2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Text over one column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3B9182-7B1B-4746-8146-EAC173E26B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71885" y="1880816"/>
            <a:ext cx="5836835" cy="262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838262-4B9C-7943-84BF-C087279D6E9C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429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R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766" y="1666663"/>
            <a:ext cx="712469" cy="1159317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735F910-CDBF-4A01-BCD3-5B8645B710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444" y="3813948"/>
            <a:ext cx="8139113" cy="9564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bg1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Short copy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5DACE5-D066-44B2-8F0C-AACEBD6426FE}"/>
              </a:ext>
            </a:extLst>
          </p:cNvPr>
          <p:cNvSpPr/>
          <p:nvPr userDrawn="1"/>
        </p:nvSpPr>
        <p:spPr>
          <a:xfrm>
            <a:off x="-18327" y="5224272"/>
            <a:ext cx="2166385" cy="57266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000" kern="1200" dirty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This template </a:t>
            </a:r>
            <a:r>
              <a:rPr lang="en-GB" sz="1000" kern="1200" dirty="0">
                <a:solidFill>
                  <a:schemeClr val="tx2"/>
                </a:solidFill>
                <a:latin typeface="RR Pioneer Medium" panose="020B0603050201040103" pitchFamily="34" charset="0"/>
                <a:ea typeface="+mn-ea"/>
                <a:cs typeface="+mn-cs"/>
              </a:rPr>
              <a:t>SHOULD NOT BE USED </a:t>
            </a:r>
            <a:r>
              <a:rPr lang="en-GB" sz="1000" kern="1200" dirty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for</a:t>
            </a:r>
            <a:r>
              <a:rPr lang="en-GB" sz="1000" kern="1200" dirty="0">
                <a:solidFill>
                  <a:schemeClr val="tx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 </a:t>
            </a:r>
            <a:r>
              <a:rPr lang="en-GB" sz="1000" kern="1200" dirty="0">
                <a:solidFill>
                  <a:schemeClr val="tx2"/>
                </a:solidFill>
                <a:latin typeface="RR Pioneer Medium" panose="020B0603050201040103" pitchFamily="34" charset="0"/>
                <a:ea typeface="+mn-ea"/>
                <a:cs typeface="+mn-cs"/>
              </a:rPr>
              <a:t>CONFIDENTIAL</a:t>
            </a:r>
            <a:r>
              <a:rPr lang="en-GB" sz="1000" kern="1200" dirty="0">
                <a:solidFill>
                  <a:schemeClr val="bg1"/>
                </a:solidFill>
                <a:latin typeface="RR Pioneer Medium" panose="020B0603050201040103" pitchFamily="34" charset="0"/>
                <a:ea typeface="+mn-ea"/>
                <a:cs typeface="+mn-cs"/>
              </a:rPr>
              <a:t> </a:t>
            </a:r>
            <a:r>
              <a:rPr lang="en-GB" sz="1000" kern="1200" dirty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or</a:t>
            </a:r>
            <a:r>
              <a:rPr lang="en-GB" sz="1000" kern="1200" dirty="0">
                <a:solidFill>
                  <a:schemeClr val="bg1"/>
                </a:solidFill>
                <a:latin typeface="RR Pioneer Medium" panose="020B0603050201040103" pitchFamily="34" charset="0"/>
                <a:ea typeface="+mn-ea"/>
                <a:cs typeface="+mn-cs"/>
              </a:rPr>
              <a:t> </a:t>
            </a:r>
            <a:r>
              <a:rPr lang="en-GB" sz="1000" kern="1200" dirty="0">
                <a:solidFill>
                  <a:schemeClr val="tx2"/>
                </a:solidFill>
                <a:latin typeface="RR Pioneer Medium" panose="020B0603050201040103" pitchFamily="34" charset="0"/>
                <a:ea typeface="+mn-ea"/>
                <a:cs typeface="+mn-cs"/>
              </a:rPr>
              <a:t>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36065107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31BEFE-1E90-4BB3-9346-5176BD8884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05" y="232410"/>
            <a:ext cx="320800" cy="52200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3DCB37-4ED7-4852-8388-DD702887E0E4}"/>
              </a:ext>
            </a:extLst>
          </p:cNvPr>
          <p:cNvSpPr/>
          <p:nvPr userDrawn="1"/>
        </p:nvSpPr>
        <p:spPr>
          <a:xfrm>
            <a:off x="324505" y="4694634"/>
            <a:ext cx="46372" cy="290116"/>
          </a:xfrm>
          <a:custGeom>
            <a:avLst/>
            <a:gdLst>
              <a:gd name="connsiteX0" fmla="*/ 0 w 0"/>
              <a:gd name="connsiteY0" fmla="*/ 0 h 146050"/>
              <a:gd name="connsiteX1" fmla="*/ 0 w 0"/>
              <a:gd name="connsiteY1" fmla="*/ 146050 h 1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46050">
                <a:moveTo>
                  <a:pt x="0" y="0"/>
                </a:moveTo>
                <a:lnTo>
                  <a:pt x="0" y="146050"/>
                </a:lnTo>
              </a:path>
            </a:pathLst>
          </a:cu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R Pioneer Light Condensed" panose="020B03060502010601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A2B363-003F-4AA0-A128-900982C922D4}"/>
              </a:ext>
            </a:extLst>
          </p:cNvPr>
          <p:cNvSpPr txBox="1"/>
          <p:nvPr userDrawn="1"/>
        </p:nvSpPr>
        <p:spPr>
          <a:xfrm>
            <a:off x="50799" y="5327904"/>
            <a:ext cx="2028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  <a:latin typeface="RR Pioneer Medium" panose="020B0603050201040103" pitchFamily="34" charset="0"/>
              </a:rPr>
              <a:t>BLUE</a:t>
            </a:r>
            <a:r>
              <a:rPr lang="en-GB" sz="1000" dirty="0">
                <a:latin typeface="RR Pioneer Light Condensed" panose="020B0306050201060103" pitchFamily="34" charset="0"/>
              </a:rPr>
              <a:t> </a:t>
            </a:r>
            <a:r>
              <a:rPr lang="en-GB" sz="1000" dirty="0">
                <a:solidFill>
                  <a:schemeClr val="bg1"/>
                </a:solidFill>
                <a:latin typeface="RR Pioneer Light Condensed" panose="020B0306050201060103" pitchFamily="34" charset="0"/>
              </a:rPr>
              <a:t>page number and reference – </a:t>
            </a:r>
            <a:br>
              <a:rPr lang="en-GB" sz="1000" dirty="0">
                <a:solidFill>
                  <a:schemeClr val="bg1"/>
                </a:solidFill>
                <a:latin typeface="RR Pioneer Light Condensed" panose="020B0306050201060103" pitchFamily="34" charset="0"/>
              </a:rPr>
            </a:br>
            <a:r>
              <a:rPr lang="en-GB" sz="1000" dirty="0">
                <a:solidFill>
                  <a:schemeClr val="bg1"/>
                </a:solidFill>
                <a:latin typeface="RR Pioneer Light Condensed" panose="020B0306050201060103" pitchFamily="34" charset="0"/>
              </a:rPr>
              <a:t>adjust</a:t>
            </a:r>
            <a:r>
              <a:rPr lang="en-GB" sz="1000" baseline="0" dirty="0">
                <a:solidFill>
                  <a:schemeClr val="bg1"/>
                </a:solidFill>
                <a:latin typeface="RR Pioneer Light Condensed" panose="020B0306050201060103" pitchFamily="34" charset="0"/>
              </a:rPr>
              <a:t> title slide on main master slide No 1</a:t>
            </a:r>
            <a:endParaRPr lang="en-GB" sz="1000" dirty="0">
              <a:solidFill>
                <a:schemeClr val="bg1"/>
              </a:solidFill>
              <a:latin typeface="RR Pioneer Light Condensed" panose="020B0306050201060103" pitchFamily="34" charset="0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FE4DF39C-8D4E-4913-BE88-ADA0E30ADAE7}"/>
              </a:ext>
            </a:extLst>
          </p:cNvPr>
          <p:cNvSpPr/>
          <p:nvPr userDrawn="1"/>
        </p:nvSpPr>
        <p:spPr>
          <a:xfrm flipH="1">
            <a:off x="121920" y="5224272"/>
            <a:ext cx="93473" cy="121920"/>
          </a:xfrm>
          <a:custGeom>
            <a:avLst/>
            <a:gdLst>
              <a:gd name="connsiteX0" fmla="*/ 0 w 0"/>
              <a:gd name="connsiteY0" fmla="*/ 132080 h 132080"/>
              <a:gd name="connsiteX1" fmla="*/ 0 w 0"/>
              <a:gd name="connsiteY1" fmla="*/ 0 h 13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32080">
                <a:moveTo>
                  <a:pt x="0" y="132080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61A14AB2-7011-4747-A9E9-F8C00567565B}"/>
              </a:ext>
            </a:extLst>
          </p:cNvPr>
          <p:cNvSpPr txBox="1">
            <a:spLocks/>
          </p:cNvSpPr>
          <p:nvPr userDrawn="1"/>
        </p:nvSpPr>
        <p:spPr>
          <a:xfrm>
            <a:off x="369314" y="4694634"/>
            <a:ext cx="2028134" cy="315456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GB" sz="750" dirty="0">
                <a:solidFill>
                  <a:schemeClr val="bg2"/>
                </a:solidFill>
                <a:latin typeface="RR Pioneer Light Condensed" panose="020B0306050201060103" pitchFamily="34" charset="0"/>
              </a:rPr>
              <a:t>Business sensitivity classification | © 2022 Rolls-Royce Business proprietary classification </a:t>
            </a:r>
            <a:br>
              <a:rPr lang="en-GB" sz="750" dirty="0">
                <a:solidFill>
                  <a:schemeClr val="bg2"/>
                </a:solidFill>
                <a:latin typeface="RR Pioneer Light Condensed" panose="020B0306050201060103" pitchFamily="34" charset="0"/>
              </a:rPr>
            </a:br>
            <a:r>
              <a:rPr lang="en-GB" sz="750" dirty="0">
                <a:solidFill>
                  <a:schemeClr val="bg2"/>
                </a:solidFill>
                <a:latin typeface="RR Pioneer Light Condensed" panose="020B0306050201060103" pitchFamily="34" charset="0"/>
              </a:rPr>
              <a:t>Export Control classification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9B4B42-DD00-5044-84D5-F9B600142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7752" y="1370013"/>
            <a:ext cx="5927598" cy="3147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648077B2-7371-1C4C-9D56-A07D6261B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752" y="274638"/>
            <a:ext cx="5927598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05936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8" r:id="rId1"/>
    <p:sldLayoutId id="2147483923" r:id="rId2"/>
    <p:sldLayoutId id="2147483916" r:id="rId3"/>
    <p:sldLayoutId id="2147483955" r:id="rId4"/>
  </p:sldLayoutIdLst>
  <p:txStyles>
    <p:titleStyle>
      <a:lvl1pPr marL="0" indent="0" algn="l" defTabSz="685800" rtl="0" eaLnBrk="1" latinLnBrk="0" hangingPunct="1">
        <a:lnSpc>
          <a:spcPct val="90000"/>
        </a:lnSpc>
        <a:spcBef>
          <a:spcPct val="0"/>
        </a:spcBef>
        <a:buFont typeface="+mj-lt"/>
        <a:buNone/>
        <a:defRPr sz="180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bg2"/>
        </a:buClr>
        <a:buFont typeface="Wingdings" pitchFamily="2" charset="2"/>
        <a:buChar char="§"/>
        <a:defRPr sz="15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itchFamily="2" charset="2"/>
        <a:buChar char="§"/>
        <a:defRPr sz="12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itchFamily="2" charset="2"/>
        <a:buChar char="§"/>
        <a:defRPr sz="12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itchFamily="2" charset="2"/>
        <a:buChar char="§"/>
        <a:defRPr sz="10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itchFamily="2" charset="2"/>
        <a:buChar char="§"/>
        <a:defRPr sz="10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04" userDrawn="1">
          <p15:clr>
            <a:srgbClr val="F26B43"/>
          </p15:clr>
        </p15:guide>
        <p15:guide id="2" pos="774" userDrawn="1">
          <p15:clr>
            <a:srgbClr val="F26B43"/>
          </p15:clr>
        </p15:guide>
        <p15:guide id="3" pos="848" userDrawn="1">
          <p15:clr>
            <a:srgbClr val="F26B43"/>
          </p15:clr>
        </p15:guide>
        <p15:guide id="4" pos="1429" userDrawn="1">
          <p15:clr>
            <a:srgbClr val="F26B43"/>
          </p15:clr>
        </p15:guide>
        <p15:guide id="5" pos="1499" userDrawn="1">
          <p15:clr>
            <a:srgbClr val="F26B43"/>
          </p15:clr>
        </p15:guide>
        <p15:guide id="6" pos="2081" userDrawn="1">
          <p15:clr>
            <a:srgbClr val="F26B43"/>
          </p15:clr>
        </p15:guide>
        <p15:guide id="7" pos="2152" userDrawn="1">
          <p15:clr>
            <a:srgbClr val="F26B43"/>
          </p15:clr>
        </p15:guide>
        <p15:guide id="8" pos="2728" userDrawn="1">
          <p15:clr>
            <a:srgbClr val="F26B43"/>
          </p15:clr>
        </p15:guide>
        <p15:guide id="9" pos="2806" userDrawn="1">
          <p15:clr>
            <a:srgbClr val="F26B43"/>
          </p15:clr>
        </p15:guide>
        <p15:guide id="10" pos="3380" userDrawn="1">
          <p15:clr>
            <a:srgbClr val="F26B43"/>
          </p15:clr>
        </p15:guide>
        <p15:guide id="11" pos="3453" userDrawn="1">
          <p15:clr>
            <a:srgbClr val="F26B43"/>
          </p15:clr>
        </p15:guide>
        <p15:guide id="12" pos="4037" userDrawn="1">
          <p15:clr>
            <a:srgbClr val="F26B43"/>
          </p15:clr>
        </p15:guide>
        <p15:guide id="13" pos="4106" userDrawn="1">
          <p15:clr>
            <a:srgbClr val="F26B43"/>
          </p15:clr>
        </p15:guide>
        <p15:guide id="14" pos="4689" userDrawn="1">
          <p15:clr>
            <a:srgbClr val="F26B43"/>
          </p15:clr>
        </p15:guide>
        <p15:guide id="15" pos="4757" userDrawn="1">
          <p15:clr>
            <a:srgbClr val="F26B43"/>
          </p15:clr>
        </p15:guide>
        <p15:guide id="16" pos="5331" userDrawn="1">
          <p15:clr>
            <a:srgbClr val="F26B43"/>
          </p15:clr>
        </p15:guide>
        <p15:guide id="17" pos="5410" userDrawn="1">
          <p15:clr>
            <a:srgbClr val="F26B43"/>
          </p15:clr>
        </p15:guide>
        <p15:guide id="18" orient="horz" pos="146" userDrawn="1">
          <p15:clr>
            <a:srgbClr val="F26B43"/>
          </p15:clr>
        </p15:guide>
        <p15:guide id="19" orient="horz" pos="3003" userDrawn="1">
          <p15:clr>
            <a:srgbClr val="F26B43"/>
          </p15:clr>
        </p15:guide>
        <p15:guide id="20" orient="horz" pos="2550" userDrawn="1">
          <p15:clr>
            <a:srgbClr val="F26B43"/>
          </p15:clr>
        </p15:guide>
        <p15:guide id="21" orient="horz" pos="2051" userDrawn="1">
          <p15:clr>
            <a:srgbClr val="F26B43"/>
          </p15:clr>
        </p15:guide>
        <p15:guide id="22" orient="horz" pos="1590" userDrawn="1">
          <p15:clr>
            <a:srgbClr val="F26B43"/>
          </p15:clr>
        </p15:guide>
        <p15:guide id="23" orient="horz" pos="1098" userDrawn="1">
          <p15:clr>
            <a:srgbClr val="F26B43"/>
          </p15:clr>
        </p15:guide>
        <p15:guide id="24" orient="horz" pos="622" userDrawn="1">
          <p15:clr>
            <a:srgbClr val="F26B43"/>
          </p15:clr>
        </p15:guide>
        <p15:guide id="25" orient="horz" pos="2958" userDrawn="1">
          <p15:clr>
            <a:srgbClr val="F26B43"/>
          </p15:clr>
        </p15:guide>
        <p15:guide id="26" orient="horz" pos="311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18D398-DE94-F943-80C9-F27B544EB5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RRSMS Analysis Module 2020.1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39D7A1-7B29-6144-9417-0F6B5985AA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Analysis Module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07F83F-E352-0A46-B212-C925906BED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35287" y="2556239"/>
            <a:ext cx="5319077" cy="250461"/>
          </a:xfrm>
        </p:spPr>
        <p:txBody>
          <a:bodyPr/>
          <a:lstStyle/>
          <a:p>
            <a:r>
              <a:rPr lang="en-GB" dirty="0"/>
              <a:t>Adam Rosner, Senior Consultant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CF9F9E-567F-764A-B4F8-4826540A9D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35286" y="2814131"/>
            <a:ext cx="5319077" cy="349593"/>
          </a:xfrm>
        </p:spPr>
        <p:txBody>
          <a:bodyPr/>
          <a:lstStyle/>
          <a:p>
            <a:r>
              <a:rPr lang="en-GB" dirty="0"/>
              <a:t>October 2022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9445EF-D2CF-204D-AECF-3DA7DD02E7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1906365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85" y="950436"/>
            <a:ext cx="5836835" cy="293573"/>
          </a:xfrm>
        </p:spPr>
        <p:txBody>
          <a:bodyPr/>
          <a:lstStyle/>
          <a:p>
            <a:r>
              <a:rPr lang="en-GB" sz="1800" dirty="0"/>
              <a:t>Example – Event Descriptor Expressions (2)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80753" y="908277"/>
            <a:ext cx="1945759" cy="955675"/>
          </a:xfrm>
        </p:spPr>
        <p:txBody>
          <a:bodyPr/>
          <a:lstStyle/>
          <a:p>
            <a:r>
              <a:rPr lang="en-GB" dirty="0"/>
              <a:t>Analysis Module Examples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4111" y="1722474"/>
            <a:ext cx="61523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800" dirty="0">
                <a:solidFill>
                  <a:schemeClr val="bg2"/>
                </a:solidFill>
                <a:latin typeface="RR Pioneer" panose="020B0604020202020204" charset="0"/>
                <a:ea typeface="+mj-ea"/>
                <a:cs typeface="+mj-cs"/>
              </a:rPr>
              <a:t>Show all occurrences where:</a:t>
            </a:r>
          </a:p>
          <a:p>
            <a:endParaRPr lang="en-NZ" sz="1800" dirty="0">
              <a:solidFill>
                <a:schemeClr val="bg2"/>
              </a:solidFill>
              <a:latin typeface="RR Pioneer" panose="020B0604020202020204" charset="0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800" dirty="0">
                <a:solidFill>
                  <a:schemeClr val="bg2"/>
                </a:solidFill>
                <a:latin typeface="RR Pioneer" panose="020B0604020202020204" charset="0"/>
                <a:ea typeface="+mj-ea"/>
                <a:cs typeface="+mj-cs"/>
              </a:rPr>
              <a:t>Occurrence is recorded as a Bird Incident AND happened during Landing</a:t>
            </a:r>
            <a:br>
              <a:rPr lang="en-NZ" sz="1800" dirty="0">
                <a:solidFill>
                  <a:schemeClr val="bg2"/>
                </a:solidFill>
                <a:latin typeface="RR Pioneer" panose="020B0604020202020204" charset="0"/>
                <a:ea typeface="+mj-ea"/>
                <a:cs typeface="+mj-cs"/>
              </a:rPr>
            </a:br>
            <a:endParaRPr lang="en-NZ" sz="1800" dirty="0">
              <a:solidFill>
                <a:schemeClr val="bg2"/>
              </a:solidFill>
              <a:latin typeface="RR Pioneer" panose="020B0604020202020204" charset="0"/>
              <a:ea typeface="+mj-ea"/>
              <a:cs typeface="+mj-cs"/>
            </a:endParaRPr>
          </a:p>
          <a:p>
            <a:pPr algn="ctr"/>
            <a:r>
              <a:rPr lang="en-NZ" sz="1800" dirty="0">
                <a:solidFill>
                  <a:schemeClr val="bg2"/>
                </a:solidFill>
                <a:latin typeface="RR Pioneer" panose="020B0604020202020204" charset="0"/>
                <a:ea typeface="+mj-ea"/>
                <a:cs typeface="+mj-cs"/>
              </a:rPr>
              <a:t>— OR </a:t>
            </a:r>
            <a:r>
              <a:rPr lang="en-NZ" sz="1800" dirty="0">
                <a:solidFill>
                  <a:schemeClr val="bg2"/>
                </a:solidFill>
                <a:latin typeface="RR Pioneer" panose="020B0604020202020204" charset="0"/>
              </a:rPr>
              <a:t>— </a:t>
            </a:r>
            <a:endParaRPr lang="en-NZ" sz="1800" dirty="0">
              <a:solidFill>
                <a:schemeClr val="bg2"/>
              </a:solidFill>
              <a:latin typeface="RR Pioneer" panose="020B0604020202020204" charset="0"/>
              <a:ea typeface="+mj-ea"/>
              <a:cs typeface="+mj-cs"/>
            </a:endParaRPr>
          </a:p>
          <a:p>
            <a:endParaRPr lang="en-NZ" sz="1800" dirty="0">
              <a:solidFill>
                <a:schemeClr val="bg2"/>
              </a:solidFill>
              <a:latin typeface="RR Pioneer" panose="020B0604020202020204" charset="0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800" dirty="0">
                <a:solidFill>
                  <a:schemeClr val="bg2"/>
                </a:solidFill>
                <a:latin typeface="RR Pioneer" panose="020B0604020202020204" charset="0"/>
                <a:ea typeface="+mj-ea"/>
                <a:cs typeface="+mj-cs"/>
              </a:rPr>
              <a:t>Occurrence happened during Take-off</a:t>
            </a:r>
          </a:p>
          <a:p>
            <a:endParaRPr lang="en-NZ" sz="1800" dirty="0">
              <a:solidFill>
                <a:schemeClr val="bg2"/>
              </a:solidFill>
              <a:latin typeface="RR Pioneer" panose="020B0604020202020204" charset="0"/>
              <a:ea typeface="+mj-ea"/>
              <a:cs typeface="+mj-cs"/>
            </a:endParaRPr>
          </a:p>
          <a:p>
            <a:r>
              <a:rPr lang="en-NZ" sz="1800" b="1" dirty="0">
                <a:solidFill>
                  <a:schemeClr val="bg2"/>
                </a:solidFill>
                <a:latin typeface="RR Pioneer" panose="020B0604020202020204" charset="0"/>
                <a:ea typeface="+mj-ea"/>
                <a:cs typeface="+mj-cs"/>
              </a:rPr>
              <a:t>Is this what we wanted?</a:t>
            </a:r>
            <a:endParaRPr lang="en-NZ" b="1" dirty="0">
              <a:latin typeface="RR Pionee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571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85" y="950436"/>
            <a:ext cx="5836835" cy="293573"/>
          </a:xfrm>
        </p:spPr>
        <p:txBody>
          <a:bodyPr/>
          <a:lstStyle/>
          <a:p>
            <a:r>
              <a:rPr lang="en-GB" sz="1800" dirty="0"/>
              <a:t>Example – Event Descriptor Expressions (3)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80753" y="908277"/>
            <a:ext cx="1945759" cy="955675"/>
          </a:xfrm>
        </p:spPr>
        <p:txBody>
          <a:bodyPr/>
          <a:lstStyle/>
          <a:p>
            <a:r>
              <a:rPr lang="en-GB" dirty="0"/>
              <a:t>Analysis Module Examples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4111" y="1722474"/>
            <a:ext cx="615238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800" dirty="0">
                <a:solidFill>
                  <a:schemeClr val="bg2"/>
                </a:solidFill>
                <a:latin typeface="RR Pioneer" panose="020B0604020202020204" charset="0"/>
                <a:ea typeface="+mj-ea"/>
                <a:cs typeface="+mj-cs"/>
              </a:rPr>
              <a:t>What is the answer?</a:t>
            </a:r>
          </a:p>
          <a:p>
            <a:endParaRPr lang="en-NZ" sz="1800" dirty="0">
              <a:solidFill>
                <a:schemeClr val="bg2"/>
              </a:solidFill>
              <a:latin typeface="RR Pioneer" panose="020B0604020202020204" charset="0"/>
              <a:ea typeface="+mj-ea"/>
              <a:cs typeface="+mj-cs"/>
            </a:endParaRPr>
          </a:p>
          <a:p>
            <a:endParaRPr lang="en-NZ" sz="1800" dirty="0">
              <a:solidFill>
                <a:schemeClr val="bg2"/>
              </a:solidFill>
              <a:latin typeface="RR Pioneer" panose="020B0604020202020204" charset="0"/>
              <a:ea typeface="+mj-ea"/>
              <a:cs typeface="+mj-cs"/>
            </a:endParaRPr>
          </a:p>
          <a:p>
            <a:pPr algn="ctr"/>
            <a:r>
              <a:rPr lang="en-NZ" sz="7200" b="1" dirty="0">
                <a:solidFill>
                  <a:schemeClr val="bg2"/>
                </a:solidFill>
                <a:latin typeface="RR Pioneer" panose="020B0604020202020204" charset="0"/>
                <a:ea typeface="+mj-ea"/>
                <a:cs typeface="+mj-cs"/>
              </a:rPr>
              <a:t>6 X 2 + 3 = ?</a:t>
            </a:r>
          </a:p>
          <a:p>
            <a:endParaRPr lang="en-NZ" sz="1400" i="1" dirty="0">
              <a:solidFill>
                <a:schemeClr val="bg2"/>
              </a:solidFill>
              <a:latin typeface="RR Pioneer" panose="020B0604020202020204" charset="0"/>
              <a:ea typeface="+mj-ea"/>
              <a:cs typeface="+mj-cs"/>
            </a:endParaRPr>
          </a:p>
          <a:p>
            <a:endParaRPr lang="en-NZ" sz="1400" i="1" dirty="0">
              <a:solidFill>
                <a:schemeClr val="bg2"/>
              </a:solidFill>
              <a:latin typeface="RR Pioneer" panose="020B0604020202020204" charset="0"/>
              <a:ea typeface="+mj-ea"/>
              <a:cs typeface="+mj-cs"/>
            </a:endParaRPr>
          </a:p>
          <a:p>
            <a:r>
              <a:rPr lang="en-NZ" sz="1400" i="1" dirty="0">
                <a:solidFill>
                  <a:schemeClr val="bg2"/>
                </a:solidFill>
                <a:latin typeface="RR Pioneer" panose="020B0604020202020204" charset="0"/>
                <a:ea typeface="+mj-ea"/>
                <a:cs typeface="+mj-cs"/>
              </a:rPr>
              <a:t>Seen questions like this on Facebook recently?</a:t>
            </a:r>
          </a:p>
          <a:p>
            <a:r>
              <a:rPr lang="en-NZ" sz="1400" i="1" dirty="0">
                <a:solidFill>
                  <a:schemeClr val="bg2"/>
                </a:solidFill>
                <a:latin typeface="RR Pioneer" panose="020B0604020202020204" charset="0"/>
                <a:ea typeface="+mj-ea"/>
                <a:cs typeface="+mj-cs"/>
              </a:rPr>
              <a:t>“Only a genius will get it right”…. “97% will fail”</a:t>
            </a:r>
          </a:p>
        </p:txBody>
      </p:sp>
    </p:spTree>
    <p:extLst>
      <p:ext uri="{BB962C8B-B14F-4D97-AF65-F5344CB8AC3E}">
        <p14:creationId xmlns:p14="http://schemas.microsoft.com/office/powerpoint/2010/main" val="389294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85" y="950436"/>
            <a:ext cx="5836835" cy="293573"/>
          </a:xfrm>
        </p:spPr>
        <p:txBody>
          <a:bodyPr/>
          <a:lstStyle/>
          <a:p>
            <a:r>
              <a:rPr lang="en-GB" sz="1800" dirty="0"/>
              <a:t>Example – Event Descriptor Expressions (4)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80753" y="908277"/>
            <a:ext cx="1945759" cy="955675"/>
          </a:xfrm>
        </p:spPr>
        <p:txBody>
          <a:bodyPr/>
          <a:lstStyle/>
          <a:p>
            <a:r>
              <a:rPr lang="en-GB" dirty="0"/>
              <a:t>Analysis Module Examples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04977" y="1722474"/>
            <a:ext cx="64645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800" dirty="0">
                <a:solidFill>
                  <a:schemeClr val="bg2"/>
                </a:solidFill>
                <a:latin typeface="RR Pioneer" panose="020B0604020202020204" charset="0"/>
                <a:ea typeface="+mj-ea"/>
                <a:cs typeface="+mj-cs"/>
              </a:rPr>
              <a:t>Remember Order of operations</a:t>
            </a:r>
          </a:p>
          <a:p>
            <a:endParaRPr lang="en-NZ" sz="1800" dirty="0">
              <a:solidFill>
                <a:schemeClr val="bg2"/>
              </a:solidFill>
              <a:latin typeface="RR Pioneer" panose="020B0604020202020204" charset="0"/>
              <a:ea typeface="+mj-ea"/>
              <a:cs typeface="+mj-cs"/>
            </a:endParaRPr>
          </a:p>
          <a:p>
            <a:endParaRPr lang="en-NZ" sz="1800" dirty="0">
              <a:solidFill>
                <a:schemeClr val="bg2"/>
              </a:solidFill>
              <a:latin typeface="RR Pioneer" panose="020B0604020202020204" charset="0"/>
              <a:ea typeface="+mj-ea"/>
              <a:cs typeface="+mj-cs"/>
            </a:endParaRPr>
          </a:p>
          <a:p>
            <a:pPr algn="ctr"/>
            <a:r>
              <a:rPr lang="en-NZ" sz="7200" b="1" dirty="0">
                <a:solidFill>
                  <a:schemeClr val="bg2"/>
                </a:solidFill>
                <a:latin typeface="RR Pioneer" panose="020B0604020202020204" charset="0"/>
                <a:ea typeface="+mj-ea"/>
                <a:cs typeface="+mj-cs"/>
              </a:rPr>
              <a:t>(6 X 2) + 3 = 15</a:t>
            </a:r>
          </a:p>
          <a:p>
            <a:endParaRPr lang="en-NZ" sz="1800" dirty="0">
              <a:solidFill>
                <a:schemeClr val="bg2"/>
              </a:solidFill>
              <a:latin typeface="RR Pioneer" panose="020B0604020202020204" charset="0"/>
              <a:ea typeface="+mj-ea"/>
              <a:cs typeface="+mj-cs"/>
            </a:endParaRPr>
          </a:p>
          <a:p>
            <a:endParaRPr lang="en-NZ" sz="1800" dirty="0">
              <a:solidFill>
                <a:schemeClr val="bg2"/>
              </a:solidFill>
              <a:latin typeface="RR Pioneer" panose="020B060402020202020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7511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85" y="950436"/>
            <a:ext cx="5836835" cy="293573"/>
          </a:xfrm>
        </p:spPr>
        <p:txBody>
          <a:bodyPr/>
          <a:lstStyle/>
          <a:p>
            <a:r>
              <a:rPr lang="en-GB" sz="1800" dirty="0"/>
              <a:t>Example – Event Descriptor Expressions (5)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80753" y="908277"/>
            <a:ext cx="1945759" cy="955675"/>
          </a:xfrm>
        </p:spPr>
        <p:txBody>
          <a:bodyPr/>
          <a:lstStyle/>
          <a:p>
            <a:r>
              <a:rPr lang="en-GB" dirty="0"/>
              <a:t>Analysis Module Examples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4111" y="1722474"/>
            <a:ext cx="6152381" cy="371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800" dirty="0">
                <a:solidFill>
                  <a:schemeClr val="bg2"/>
                </a:solidFill>
                <a:latin typeface="RR Pioneer" panose="020B0604020202020204" charset="0"/>
                <a:ea typeface="+mj-ea"/>
                <a:cs typeface="+mj-cs"/>
              </a:rPr>
              <a:t>Order of Expressions:</a:t>
            </a:r>
          </a:p>
          <a:p>
            <a:endParaRPr lang="en-NZ" sz="1800" dirty="0">
              <a:solidFill>
                <a:schemeClr val="bg2"/>
              </a:solidFill>
              <a:latin typeface="RR Pioneer" panose="020B0604020202020204" charset="0"/>
              <a:ea typeface="+mj-ea"/>
              <a:cs typeface="+mj-cs"/>
            </a:endParaRPr>
          </a:p>
          <a:p>
            <a:pPr marL="285750" indent="-285750">
              <a:buFontTx/>
              <a:buChar char="-"/>
            </a:pPr>
            <a:r>
              <a:rPr lang="en-NZ" sz="1800" dirty="0">
                <a:solidFill>
                  <a:schemeClr val="bg2"/>
                </a:solidFill>
                <a:latin typeface="RR Pioneer" panose="020B0604020202020204" charset="0"/>
                <a:ea typeface="+mj-ea"/>
                <a:cs typeface="+mj-cs"/>
              </a:rPr>
              <a:t>Multiplication First, then Addition</a:t>
            </a:r>
          </a:p>
          <a:p>
            <a:endParaRPr lang="en-NZ" sz="1800" dirty="0">
              <a:solidFill>
                <a:schemeClr val="bg2"/>
              </a:solidFill>
              <a:latin typeface="RR Pioneer" panose="020B0604020202020204" charset="0"/>
              <a:ea typeface="+mj-ea"/>
              <a:cs typeface="+mj-cs"/>
            </a:endParaRPr>
          </a:p>
          <a:p>
            <a:endParaRPr lang="en-NZ" sz="1800" dirty="0">
              <a:solidFill>
                <a:schemeClr val="bg2"/>
              </a:solidFill>
              <a:latin typeface="RR Pioneer" panose="020B0604020202020204" charset="0"/>
              <a:ea typeface="+mj-ea"/>
              <a:cs typeface="+mj-cs"/>
            </a:endParaRPr>
          </a:p>
          <a:p>
            <a:r>
              <a:rPr lang="en-NZ" sz="1800" dirty="0">
                <a:solidFill>
                  <a:schemeClr val="bg2"/>
                </a:solidFill>
                <a:latin typeface="RR Pioneer" panose="020B0604020202020204" charset="0"/>
                <a:ea typeface="+mj-ea"/>
                <a:cs typeface="+mj-cs"/>
              </a:rPr>
              <a:t>In Queries:</a:t>
            </a:r>
          </a:p>
          <a:p>
            <a:endParaRPr lang="en-NZ" sz="1800" b="1" dirty="0">
              <a:solidFill>
                <a:schemeClr val="bg2"/>
              </a:solidFill>
              <a:latin typeface="RR Pioneer" panose="020B0604020202020204" charset="0"/>
              <a:ea typeface="+mj-ea"/>
              <a:cs typeface="+mj-cs"/>
            </a:endParaRPr>
          </a:p>
          <a:p>
            <a:pPr marL="285750" indent="-285750">
              <a:buFontTx/>
              <a:buChar char="-"/>
            </a:pPr>
            <a:r>
              <a:rPr lang="en-NZ" sz="1800" b="1" dirty="0">
                <a:solidFill>
                  <a:schemeClr val="bg2"/>
                </a:solidFill>
                <a:latin typeface="RR Pioneer" panose="020B0604020202020204" charset="0"/>
                <a:ea typeface="+mj-ea"/>
                <a:cs typeface="+mj-cs"/>
              </a:rPr>
              <a:t>And First, then Or</a:t>
            </a:r>
          </a:p>
          <a:p>
            <a:endParaRPr lang="en-NZ" sz="1800" b="1" dirty="0">
              <a:solidFill>
                <a:schemeClr val="bg2"/>
              </a:solidFill>
              <a:latin typeface="RR Pioneer" panose="020B0604020202020204" charset="0"/>
              <a:ea typeface="+mj-ea"/>
              <a:cs typeface="+mj-cs"/>
            </a:endParaRPr>
          </a:p>
          <a:p>
            <a:r>
              <a:rPr lang="en-NZ" sz="1400" i="1" dirty="0">
                <a:solidFill>
                  <a:schemeClr val="bg2"/>
                </a:solidFill>
                <a:latin typeface="RR Pioneer" panose="020B0604020202020204" charset="0"/>
                <a:ea typeface="+mj-ea"/>
                <a:cs typeface="+mj-cs"/>
              </a:rPr>
              <a:t>How to remember? Alphabetical Order </a:t>
            </a:r>
            <a:br>
              <a:rPr lang="en-NZ" sz="1400" i="1" dirty="0">
                <a:solidFill>
                  <a:schemeClr val="bg2"/>
                </a:solidFill>
                <a:latin typeface="RR Pioneer" panose="020B0604020202020204" charset="0"/>
                <a:ea typeface="+mj-ea"/>
                <a:cs typeface="+mj-cs"/>
              </a:rPr>
            </a:br>
            <a:r>
              <a:rPr lang="en-NZ" sz="1400" i="1" dirty="0">
                <a:solidFill>
                  <a:schemeClr val="bg2"/>
                </a:solidFill>
                <a:latin typeface="RR Pioneer" panose="020B0604020202020204" charset="0"/>
                <a:ea typeface="+mj-ea"/>
                <a:cs typeface="+mj-cs"/>
              </a:rPr>
              <a:t>And (first)</a:t>
            </a:r>
            <a:br>
              <a:rPr lang="en-NZ" sz="1400" i="1" dirty="0">
                <a:solidFill>
                  <a:schemeClr val="bg2"/>
                </a:solidFill>
                <a:latin typeface="RR Pioneer" panose="020B0604020202020204" charset="0"/>
                <a:ea typeface="+mj-ea"/>
                <a:cs typeface="+mj-cs"/>
              </a:rPr>
            </a:br>
            <a:r>
              <a:rPr lang="en-NZ" sz="1400" i="1" dirty="0">
                <a:solidFill>
                  <a:schemeClr val="bg2"/>
                </a:solidFill>
                <a:latin typeface="RR Pioneer" panose="020B0604020202020204" charset="0"/>
                <a:ea typeface="+mj-ea"/>
                <a:cs typeface="+mj-cs"/>
              </a:rPr>
              <a:t>Or (second)</a:t>
            </a:r>
          </a:p>
          <a:p>
            <a:pPr marL="285750" indent="-285750">
              <a:buFontTx/>
              <a:buChar char="-"/>
            </a:pPr>
            <a:endParaRPr lang="en-NZ" sz="1800" b="1" dirty="0">
              <a:solidFill>
                <a:schemeClr val="bg2"/>
              </a:solidFill>
              <a:latin typeface="RR Pioneer" panose="020B0604020202020204" charset="0"/>
              <a:ea typeface="+mj-ea"/>
              <a:cs typeface="+mj-cs"/>
            </a:endParaRPr>
          </a:p>
          <a:p>
            <a:endParaRPr lang="en-NZ" b="1" dirty="0">
              <a:latin typeface="RR Pionee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948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339" y="903082"/>
            <a:ext cx="5836835" cy="293573"/>
          </a:xfrm>
        </p:spPr>
        <p:txBody>
          <a:bodyPr/>
          <a:lstStyle/>
          <a:p>
            <a:r>
              <a:rPr lang="en-GB" sz="1800" dirty="0"/>
              <a:t>Example – Event Descriptor Expressions (6)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80753" y="908277"/>
            <a:ext cx="1945759" cy="955675"/>
          </a:xfrm>
        </p:spPr>
        <p:txBody>
          <a:bodyPr/>
          <a:lstStyle/>
          <a:p>
            <a:r>
              <a:rPr lang="en-GB" dirty="0"/>
              <a:t>Analysis Module Examples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56339" y="1616737"/>
            <a:ext cx="615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800" dirty="0">
                <a:solidFill>
                  <a:schemeClr val="bg2"/>
                </a:solidFill>
                <a:latin typeface="RR Pioneer" panose="020B0604020202020204" charset="0"/>
                <a:ea typeface="+mj-ea"/>
                <a:cs typeface="+mj-cs"/>
              </a:rPr>
              <a:t>Let’s revise the query: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339" y="2217990"/>
            <a:ext cx="6152381" cy="16857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392896-2FA6-0BC2-CC6D-E4C576DB6B98}"/>
              </a:ext>
            </a:extLst>
          </p:cNvPr>
          <p:cNvSpPr txBox="1"/>
          <p:nvPr/>
        </p:nvSpPr>
        <p:spPr>
          <a:xfrm>
            <a:off x="2656339" y="4197277"/>
            <a:ext cx="6152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>
                <a:solidFill>
                  <a:schemeClr val="bg2"/>
                </a:solidFill>
                <a:latin typeface="RR Pioneer" panose="020B0604020202020204" charset="0"/>
                <a:ea typeface="+mj-ea"/>
                <a:cs typeface="+mj-cs"/>
                <a:sym typeface="Wingdings" panose="05000000000000000000" pitchFamily="2" charset="2"/>
              </a:rPr>
              <a:t> </a:t>
            </a:r>
            <a:r>
              <a:rPr lang="en-NZ" sz="1400" dirty="0">
                <a:solidFill>
                  <a:schemeClr val="bg2"/>
                </a:solidFill>
                <a:latin typeface="RR Pioneer" panose="020B0604020202020204" charset="0"/>
                <a:ea typeface="+mj-ea"/>
                <a:cs typeface="+mj-cs"/>
              </a:rPr>
              <a:t>All Bird Hazard Occurrences at either Take-off or Landing</a:t>
            </a:r>
          </a:p>
          <a:p>
            <a:endParaRPr lang="en-NZ" sz="1400" dirty="0">
              <a:solidFill>
                <a:schemeClr val="bg2"/>
              </a:solidFill>
              <a:latin typeface="RR Pioneer" panose="020B060402020202020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34584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85" y="950436"/>
            <a:ext cx="5836835" cy="293573"/>
          </a:xfrm>
        </p:spPr>
        <p:txBody>
          <a:bodyPr/>
          <a:lstStyle/>
          <a:p>
            <a:r>
              <a:rPr lang="en-GB" sz="1800" dirty="0"/>
              <a:t>Excel Output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80753" y="908277"/>
            <a:ext cx="1945759" cy="955675"/>
          </a:xfrm>
        </p:spPr>
        <p:txBody>
          <a:bodyPr/>
          <a:lstStyle/>
          <a:p>
            <a:r>
              <a:rPr lang="en-GB" dirty="0"/>
              <a:t>Analysis Module Examples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4111" y="1722474"/>
            <a:ext cx="615238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800" dirty="0">
                <a:solidFill>
                  <a:schemeClr val="bg2"/>
                </a:solidFill>
                <a:latin typeface="RR Pioneer" panose="020B0604020202020204" charset="0"/>
                <a:ea typeface="+mj-ea"/>
                <a:cs typeface="+mj-cs"/>
              </a:rPr>
              <a:t>Excel Graph (editable)</a:t>
            </a:r>
          </a:p>
          <a:p>
            <a:endParaRPr lang="en-NZ" b="1" dirty="0">
              <a:latin typeface="RR Pioneer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111" y="2147401"/>
            <a:ext cx="5865773" cy="255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70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85" y="950436"/>
            <a:ext cx="5836835" cy="293573"/>
          </a:xfrm>
        </p:spPr>
        <p:txBody>
          <a:bodyPr/>
          <a:lstStyle/>
          <a:p>
            <a:r>
              <a:rPr lang="en-GB" dirty="0"/>
              <a:t>Sort By Other Field</a:t>
            </a:r>
            <a:endParaRPr lang="en-GB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80753" y="908277"/>
            <a:ext cx="1945759" cy="955675"/>
          </a:xfrm>
        </p:spPr>
        <p:txBody>
          <a:bodyPr/>
          <a:lstStyle/>
          <a:p>
            <a:r>
              <a:rPr lang="en-GB" dirty="0"/>
              <a:t>Analysis Module Examples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4111" y="1722474"/>
            <a:ext cx="615238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800" dirty="0">
                <a:solidFill>
                  <a:schemeClr val="bg2"/>
                </a:solidFill>
                <a:latin typeface="RR Pioneer" panose="020B0604020202020204" charset="0"/>
                <a:ea typeface="+mj-ea"/>
                <a:cs typeface="+mj-cs"/>
              </a:rPr>
              <a:t>Sort By ATC Advised</a:t>
            </a:r>
          </a:p>
          <a:p>
            <a:endParaRPr lang="en-NZ" b="1" dirty="0">
              <a:latin typeface="RR Pioneer" panose="020B060402020202020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623EA2-A9BF-4B90-A93B-CFCD9FBDF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825" y="2207018"/>
            <a:ext cx="5930896" cy="260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4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C1EAE7-BE87-0444-92A6-3D94B50C5F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sz="48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29508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74963" y="982980"/>
            <a:ext cx="5524758" cy="518595"/>
          </a:xfrm>
        </p:spPr>
        <p:txBody>
          <a:bodyPr>
            <a:normAutofit fontScale="92500"/>
          </a:bodyPr>
          <a:lstStyle/>
          <a:p>
            <a:r>
              <a:rPr lang="en-GB" dirty="0"/>
              <a:t>Analysis Module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74963" y="1460309"/>
            <a:ext cx="4371657" cy="3101058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b="1" dirty="0"/>
              <a:t>Discussion Topics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Welcome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Basics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Event descriptor searching + graphing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Excel outputs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Examples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892098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/>
              <a:t>Warning!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71885" y="1863952"/>
            <a:ext cx="5836835" cy="261660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This version does not introduce any new functionality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This presentation gets quite technical about constructing search expressions over the database and there’s a bit of math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Analysis Module</a:t>
            </a:r>
          </a:p>
        </p:txBody>
      </p:sp>
    </p:spTree>
    <p:extLst>
      <p:ext uri="{BB962C8B-B14F-4D97-AF65-F5344CB8AC3E}">
        <p14:creationId xmlns:p14="http://schemas.microsoft.com/office/powerpoint/2010/main" val="2667341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/>
              <a:t>Welcome and </a:t>
            </a:r>
            <a:r>
              <a:rPr lang="en-GB" dirty="0"/>
              <a:t>Introduction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71885" y="1863952"/>
            <a:ext cx="5836835" cy="261660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Who uses the Analysis Module?</a:t>
            </a:r>
          </a:p>
          <a:p>
            <a:r>
              <a:rPr lang="en-GB" dirty="0"/>
              <a:t>Who finds it difficult to use, or didn’t get the expected results?</a:t>
            </a:r>
          </a:p>
          <a:p>
            <a:r>
              <a:rPr lang="en-GB" dirty="0"/>
              <a:t>Who uses advanced features, like Query By Form, or Event Descriptor Expressions?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Fun Fact: The RRSMS analysis module was created for Version 3 in 2000 and will still work with queries saved from that version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Analysis Module</a:t>
            </a:r>
          </a:p>
        </p:txBody>
      </p:sp>
    </p:spTree>
    <p:extLst>
      <p:ext uri="{BB962C8B-B14F-4D97-AF65-F5344CB8AC3E}">
        <p14:creationId xmlns:p14="http://schemas.microsoft.com/office/powerpoint/2010/main" val="3250770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/>
              <a:t>The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71885" y="1566240"/>
            <a:ext cx="5836835" cy="26166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Analysis page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To use the analysis module – ask yourself two questions:</a:t>
            </a:r>
            <a:br>
              <a:rPr lang="en-GB" dirty="0"/>
            </a:br>
            <a:endParaRPr lang="en-GB" dirty="0"/>
          </a:p>
          <a:p>
            <a:r>
              <a:rPr lang="en-GB" dirty="0"/>
              <a:t>What do I want to see? (Search criteria)</a:t>
            </a:r>
          </a:p>
          <a:p>
            <a:r>
              <a:rPr lang="en-GB" dirty="0"/>
              <a:t>How do I want to see it? (output criteria)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/>
              <a:t>Set up your query then when you’re ready, save it.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80753" y="908277"/>
            <a:ext cx="1945759" cy="955675"/>
          </a:xfrm>
        </p:spPr>
        <p:txBody>
          <a:bodyPr/>
          <a:lstStyle/>
          <a:p>
            <a:r>
              <a:rPr lang="en-GB" dirty="0"/>
              <a:t>Analysis Module 101</a:t>
            </a:r>
          </a:p>
        </p:txBody>
      </p:sp>
    </p:spTree>
    <p:extLst>
      <p:ext uri="{BB962C8B-B14F-4D97-AF65-F5344CB8AC3E}">
        <p14:creationId xmlns:p14="http://schemas.microsoft.com/office/powerpoint/2010/main" val="2758962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/>
              <a:t>Basics, continued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80753" y="908277"/>
            <a:ext cx="1945759" cy="955675"/>
          </a:xfrm>
        </p:spPr>
        <p:txBody>
          <a:bodyPr/>
          <a:lstStyle/>
          <a:p>
            <a:r>
              <a:rPr lang="en-GB" dirty="0"/>
              <a:t>Analysis Module 101</a:t>
            </a:r>
          </a:p>
        </p:txBody>
      </p:sp>
      <p:pic>
        <p:nvPicPr>
          <p:cNvPr id="1026" name="Picture 2" descr="C:\Users\ADAM~1.ROS\AppData\Local\Temp\SNAGHTML11b8a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36" y="1559000"/>
            <a:ext cx="6308911" cy="309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493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85" y="950436"/>
            <a:ext cx="5836835" cy="293573"/>
          </a:xfrm>
        </p:spPr>
        <p:txBody>
          <a:bodyPr/>
          <a:lstStyle/>
          <a:p>
            <a:r>
              <a:rPr lang="en-GB" sz="1800" dirty="0"/>
              <a:t>The Basics -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71884" y="1513077"/>
            <a:ext cx="5836835" cy="26166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Occurrence Criteria: Same as Advanced Search in Safety Module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/>
              <a:t>“Work Requests” – Assessments, Investigations, Audits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Findings, Actions search – same as advanced search in FCA module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Query By Form – Build your own queries (simple or complex) or fine-tune the criteria already entered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80753" y="908277"/>
            <a:ext cx="1945759" cy="955675"/>
          </a:xfrm>
        </p:spPr>
        <p:txBody>
          <a:bodyPr/>
          <a:lstStyle/>
          <a:p>
            <a:r>
              <a:rPr lang="en-GB" dirty="0"/>
              <a:t>Analysis Module 101</a:t>
            </a:r>
          </a:p>
        </p:txBody>
      </p:sp>
    </p:spTree>
    <p:extLst>
      <p:ext uri="{BB962C8B-B14F-4D97-AF65-F5344CB8AC3E}">
        <p14:creationId xmlns:p14="http://schemas.microsoft.com/office/powerpoint/2010/main" val="664758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85" y="950436"/>
            <a:ext cx="5836835" cy="293573"/>
          </a:xfrm>
        </p:spPr>
        <p:txBody>
          <a:bodyPr/>
          <a:lstStyle/>
          <a:p>
            <a:r>
              <a:rPr lang="en-GB" sz="1800" dirty="0"/>
              <a:t>Example – ATS incidents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80753" y="908277"/>
            <a:ext cx="1945759" cy="955675"/>
          </a:xfrm>
        </p:spPr>
        <p:txBody>
          <a:bodyPr/>
          <a:lstStyle/>
          <a:p>
            <a:r>
              <a:rPr lang="en-GB" dirty="0"/>
              <a:t>Analysis Module Examples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85" y="1386113"/>
            <a:ext cx="5840544" cy="346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08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85" y="950436"/>
            <a:ext cx="5836835" cy="293573"/>
          </a:xfrm>
        </p:spPr>
        <p:txBody>
          <a:bodyPr/>
          <a:lstStyle/>
          <a:p>
            <a:r>
              <a:rPr lang="en-GB" sz="1800" dirty="0"/>
              <a:t>Example – Event Descriptor Expressions (1)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80753" y="908277"/>
            <a:ext cx="1945759" cy="955675"/>
          </a:xfrm>
        </p:spPr>
        <p:txBody>
          <a:bodyPr/>
          <a:lstStyle/>
          <a:p>
            <a:r>
              <a:rPr lang="en-GB" dirty="0"/>
              <a:t>Analysis Module Examples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111" y="1386114"/>
            <a:ext cx="6152381" cy="17142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4110" y="3338623"/>
            <a:ext cx="6152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800" dirty="0">
                <a:solidFill>
                  <a:schemeClr val="bg2"/>
                </a:solidFill>
                <a:latin typeface="RR Pioneer Bold" panose="020B0803050201040103" pitchFamily="34" charset="0"/>
                <a:ea typeface="+mj-ea"/>
                <a:cs typeface="+mj-cs"/>
              </a:rPr>
              <a:t>Looks OK?</a:t>
            </a:r>
          </a:p>
          <a:p>
            <a:endParaRPr lang="en-NZ" sz="1800" dirty="0">
              <a:solidFill>
                <a:schemeClr val="bg2"/>
              </a:solidFill>
              <a:latin typeface="RR Pioneer Bold" panose="020B0803050201040103" pitchFamily="34" charset="0"/>
              <a:ea typeface="+mj-ea"/>
              <a:cs typeface="+mj-cs"/>
            </a:endParaRPr>
          </a:p>
          <a:p>
            <a:r>
              <a:rPr lang="en-NZ" sz="1800" dirty="0">
                <a:solidFill>
                  <a:schemeClr val="bg2"/>
                </a:solidFill>
                <a:latin typeface="RR Pioneer Bold" panose="020B0803050201040103" pitchFamily="34" charset="0"/>
                <a:ea typeface="+mj-ea"/>
                <a:cs typeface="+mj-cs"/>
              </a:rPr>
              <a:t>But what have we really asked for?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28601859"/>
      </p:ext>
    </p:extLst>
  </p:cSld>
  <p:clrMapOvr>
    <a:masterClrMapping/>
  </p:clrMapOvr>
</p:sld>
</file>

<file path=ppt/theme/theme1.xml><?xml version="1.0" encoding="utf-8"?>
<a:theme xmlns:a="http://schemas.openxmlformats.org/drawingml/2006/main" name="RR">
  <a:themeElements>
    <a:clrScheme name="RR">
      <a:dk1>
        <a:srgbClr val="000000"/>
      </a:dk1>
      <a:lt1>
        <a:sysClr val="window" lastClr="FFFFFF"/>
      </a:lt1>
      <a:dk2>
        <a:srgbClr val="10069F"/>
      </a:dk2>
      <a:lt2>
        <a:srgbClr val="006DFF"/>
      </a:lt2>
      <a:accent1>
        <a:srgbClr val="004A50"/>
      </a:accent1>
      <a:accent2>
        <a:srgbClr val="034F00"/>
      </a:accent2>
      <a:accent3>
        <a:srgbClr val="D83F11"/>
      </a:accent3>
      <a:accent4>
        <a:srgbClr val="880E4F"/>
      </a:accent4>
      <a:accent5>
        <a:srgbClr val="58099C"/>
      </a:accent5>
      <a:accent6>
        <a:srgbClr val="819C00"/>
      </a:accent6>
      <a:hlink>
        <a:srgbClr val="D83F11"/>
      </a:hlink>
      <a:folHlink>
        <a:srgbClr val="E21D60"/>
      </a:folHlink>
    </a:clrScheme>
    <a:fontScheme name="Custom 1">
      <a:majorFont>
        <a:latin typeface="RR Pioneer Bold"/>
        <a:ea typeface=""/>
        <a:cs typeface=""/>
      </a:majorFont>
      <a:minorFont>
        <a:latin typeface="RR Pione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Rolls Royce Blue">
      <a:srgbClr val="10069F"/>
    </a:custClr>
    <a:custClr name="Cobalt Blue">
      <a:srgbClr val="006DFF"/>
    </a:custClr>
    <a:custClr name="Light Cobalt Blue">
      <a:srgbClr val="4F98FF"/>
    </a:custClr>
    <a:custClr name="Grey 1">
      <a:srgbClr val="EFEFF4"/>
    </a:custClr>
    <a:custClr name="Grey 2">
      <a:srgbClr val="C8C7CC"/>
    </a:custClr>
    <a:custClr name="Grey 3">
      <a:srgbClr val="8A8A8F"/>
    </a:custClr>
    <a:custClr name="Grey 4">
      <a:srgbClr val="666666"/>
    </a:custClr>
    <a:custClr name="Dark Green">
      <a:srgbClr val="034F00"/>
    </a:custClr>
    <a:custClr name="Green">
      <a:srgbClr val="819C00"/>
    </a:custClr>
    <a:custClr name="Light Green">
      <a:srgbClr val="C4DB3E"/>
    </a:custClr>
    <a:custClr name="Extra Light Green">
      <a:srgbClr val="E5F08D"/>
    </a:custClr>
    <a:custClr name="Dark Orange">
      <a:srgbClr val="9F0000"/>
    </a:custClr>
    <a:custClr name="Orange">
      <a:srgbClr val="D83F11"/>
    </a:custClr>
    <a:custClr name="Light Orange">
      <a:srgbClr val="FF7140"/>
    </a:custClr>
    <a:custClr name="Extra Light Orange">
      <a:srgbClr val="FFB69A"/>
    </a:custClr>
    <a:custClr name="Dark Turquoise">
      <a:srgbClr val="004A50"/>
    </a:custClr>
    <a:custClr name="Turquoise">
      <a:srgbClr val="007588"/>
    </a:custClr>
    <a:custClr name="Light Turquoise">
      <a:srgbClr val="00BFBD"/>
    </a:custClr>
    <a:custClr name="Extra Light Turquoise">
      <a:srgbClr val="8BE8DF"/>
    </a:custClr>
    <a:custClr name="Dark Magenta">
      <a:srgbClr val="880E4F"/>
    </a:custClr>
    <a:custClr name="Magenta">
      <a:srgbClr val="E21D60"/>
    </a:custClr>
    <a:custClr name="Light Magenta">
      <a:srgbClr val="FA4692"/>
    </a:custClr>
    <a:custClr name="Extra Light Magenta">
      <a:srgbClr val="FDA7C7"/>
    </a:custClr>
    <a:custClr name="Dark Violet">
      <a:srgbClr val="58009C"/>
    </a:custClr>
    <a:custClr name="Violet">
      <a:srgbClr val="8C2ACE"/>
    </a:custClr>
    <a:custClr name="Light Violet">
      <a:srgbClr val="C15EFF"/>
    </a:custClr>
    <a:custClr name="Extra Light Violet">
      <a:srgbClr val="E2AC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</TotalTime>
  <Words>477</Words>
  <Application>Microsoft Office PowerPoint</Application>
  <PresentationFormat>On-screen Show (16:9)</PresentationFormat>
  <Paragraphs>101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RR Pioneer</vt:lpstr>
      <vt:lpstr>RR Pioneer UltraLight Condensed</vt:lpstr>
      <vt:lpstr>RR Pioneer Bold</vt:lpstr>
      <vt:lpstr>Calibri</vt:lpstr>
      <vt:lpstr>RR Pioneer Light Condensed</vt:lpstr>
      <vt:lpstr>Arial</vt:lpstr>
      <vt:lpstr>RR Pioneer Medium</vt:lpstr>
      <vt:lpstr>Wingdings</vt:lpstr>
      <vt:lpstr>RR</vt:lpstr>
      <vt:lpstr>PowerPoint Presentation</vt:lpstr>
      <vt:lpstr>PowerPoint Presentation</vt:lpstr>
      <vt:lpstr>Warning!</vt:lpstr>
      <vt:lpstr>Welcome and Introduction</vt:lpstr>
      <vt:lpstr>The Basics</vt:lpstr>
      <vt:lpstr>Basics, continued</vt:lpstr>
      <vt:lpstr>The Basics - Continued</vt:lpstr>
      <vt:lpstr>Example – ATS incidents</vt:lpstr>
      <vt:lpstr>Example – Event Descriptor Expressions (1)</vt:lpstr>
      <vt:lpstr>Example – Event Descriptor Expressions (2)</vt:lpstr>
      <vt:lpstr>Example – Event Descriptor Expressions (3)</vt:lpstr>
      <vt:lpstr>Example – Event Descriptor Expressions (4)</vt:lpstr>
      <vt:lpstr>Example – Event Descriptor Expressions (5)</vt:lpstr>
      <vt:lpstr>Example – Event Descriptor Expressions (6)</vt:lpstr>
      <vt:lpstr>Excel Output</vt:lpstr>
      <vt:lpstr>Sort By Other Field</vt:lpstr>
      <vt:lpstr>PowerPoint Presentation</vt:lpstr>
    </vt:vector>
  </TitlesOfParts>
  <Manager>brand@Rolls-Royce.com</Manager>
  <Company>Rolls-Royce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2018</dc:title>
  <dc:creator>brand@Rolls-Royce.com</dc:creator>
  <cp:keywords>RR Templates</cp:keywords>
  <dc:description>Short form with fonts embedded</dc:description>
  <cp:lastModifiedBy>Erin Sneddon</cp:lastModifiedBy>
  <cp:revision>403</cp:revision>
  <cp:lastPrinted>2018-03-12T16:22:50Z</cp:lastPrinted>
  <dcterms:created xsi:type="dcterms:W3CDTF">2018-01-29T10:34:59Z</dcterms:created>
  <dcterms:modified xsi:type="dcterms:W3CDTF">2023-03-27T07:24:29Z</dcterms:modified>
  <cp:category>Template</cp:category>
  <cp:contentStatus>Font Embedded</cp:contentStatus>
</cp:coreProperties>
</file>